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29"/>
  </p:notesMasterIdLst>
  <p:sldIdLst>
    <p:sldId id="615" r:id="rId6"/>
    <p:sldId id="2141412562" r:id="rId7"/>
    <p:sldId id="863" r:id="rId8"/>
    <p:sldId id="2141412619" r:id="rId9"/>
    <p:sldId id="2141412588" r:id="rId10"/>
    <p:sldId id="2141412591" r:id="rId11"/>
    <p:sldId id="2141412665" r:id="rId12"/>
    <p:sldId id="2141412590" r:id="rId13"/>
    <p:sldId id="286" r:id="rId14"/>
    <p:sldId id="2141412643" r:id="rId15"/>
    <p:sldId id="2141412666" r:id="rId16"/>
    <p:sldId id="2141412667" r:id="rId17"/>
    <p:sldId id="2141412572" r:id="rId18"/>
    <p:sldId id="2141412660" r:id="rId19"/>
    <p:sldId id="2141412573" r:id="rId20"/>
    <p:sldId id="2141412574" r:id="rId21"/>
    <p:sldId id="2141412575" r:id="rId22"/>
    <p:sldId id="367" r:id="rId23"/>
    <p:sldId id="2141412664" r:id="rId24"/>
    <p:sldId id="2141412662" r:id="rId25"/>
    <p:sldId id="2141412663" r:id="rId26"/>
    <p:sldId id="376" r:id="rId27"/>
    <p:sldId id="866" r:id="rId28"/>
  </p:sldIdLst>
  <p:sldSz cx="11879263" cy="719931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742" userDrawn="1">
          <p15:clr>
            <a:srgbClr val="A4A3A4"/>
          </p15:clr>
        </p15:guide>
        <p15:guide id="3" pos="2517" userDrawn="1">
          <p15:clr>
            <a:srgbClr val="A4A3A4"/>
          </p15:clr>
        </p15:guide>
        <p15:guide id="4" pos="49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898"/>
    <a:srgbClr val="147970"/>
    <a:srgbClr val="E1B015"/>
    <a:srgbClr val="DFB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0B346-C2FD-42C1-98B4-CAA2AF18580A}" v="46" dt="2024-04-05T07:36:49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85" y="77"/>
      </p:cViewPr>
      <p:guideLst>
        <p:guide orient="horz" pos="2268"/>
        <p:guide pos="3742"/>
        <p:guide pos="2517"/>
        <p:guide pos="49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aláč" userId="47230328-26f0-41c8-aedd-c1fd9fa8a621" providerId="ADAL" clId="{7C10B346-C2FD-42C1-98B4-CAA2AF18580A}"/>
    <pc:docChg chg="undo redo custSel addSld delSld modSld sldOrd modMainMaster">
      <pc:chgData name="Jan Baláč" userId="47230328-26f0-41c8-aedd-c1fd9fa8a621" providerId="ADAL" clId="{7C10B346-C2FD-42C1-98B4-CAA2AF18580A}" dt="2024-04-17T11:23:10.111" v="2360" actId="108"/>
      <pc:docMkLst>
        <pc:docMk/>
      </pc:docMkLst>
      <pc:sldChg chg="del ord">
        <pc:chgData name="Jan Baláč" userId="47230328-26f0-41c8-aedd-c1fd9fa8a621" providerId="ADAL" clId="{7C10B346-C2FD-42C1-98B4-CAA2AF18580A}" dt="2024-04-03T09:59:08.440" v="747" actId="47"/>
        <pc:sldMkLst>
          <pc:docMk/>
          <pc:sldMk cId="0" sldId="266"/>
        </pc:sldMkLst>
      </pc:sldChg>
      <pc:sldChg chg="modSp add del mod ord">
        <pc:chgData name="Jan Baláč" userId="47230328-26f0-41c8-aedd-c1fd9fa8a621" providerId="ADAL" clId="{7C10B346-C2FD-42C1-98B4-CAA2AF18580A}" dt="2024-04-05T07:35:28.382" v="2345" actId="1076"/>
        <pc:sldMkLst>
          <pc:docMk/>
          <pc:sldMk cId="0" sldId="286"/>
        </pc:sldMkLst>
        <pc:spChg chg="mod">
          <ac:chgData name="Jan Baláč" userId="47230328-26f0-41c8-aedd-c1fd9fa8a621" providerId="ADAL" clId="{7C10B346-C2FD-42C1-98B4-CAA2AF18580A}" dt="2024-04-03T16:44:15.708" v="1794" actId="6549"/>
          <ac:spMkLst>
            <pc:docMk/>
            <pc:sldMk cId="0" sldId="286"/>
            <ac:spMk id="9" creationId="{FA2CDDD8-C76B-BCA1-E914-00A6C7128715}"/>
          </ac:spMkLst>
        </pc:spChg>
        <pc:grpChg chg="mod">
          <ac:chgData name="Jan Baláč" userId="47230328-26f0-41c8-aedd-c1fd9fa8a621" providerId="ADAL" clId="{7C10B346-C2FD-42C1-98B4-CAA2AF18580A}" dt="2024-04-05T07:35:28.382" v="2345" actId="1076"/>
          <ac:grpSpMkLst>
            <pc:docMk/>
            <pc:sldMk cId="0" sldId="286"/>
            <ac:grpSpMk id="1130" creationId="{00000000-0000-0000-0000-000000000000}"/>
          </ac:grpSpMkLst>
        </pc:grpChg>
      </pc:sldChg>
      <pc:sldChg chg="del">
        <pc:chgData name="Jan Baláč" userId="47230328-26f0-41c8-aedd-c1fd9fa8a621" providerId="ADAL" clId="{7C10B346-C2FD-42C1-98B4-CAA2AF18580A}" dt="2024-03-27T13:30:52.700" v="41" actId="47"/>
        <pc:sldMkLst>
          <pc:docMk/>
          <pc:sldMk cId="0" sldId="287"/>
        </pc:sldMkLst>
      </pc:sldChg>
      <pc:sldChg chg="del">
        <pc:chgData name="Jan Baláč" userId="47230328-26f0-41c8-aedd-c1fd9fa8a621" providerId="ADAL" clId="{7C10B346-C2FD-42C1-98B4-CAA2AF18580A}" dt="2024-04-03T09:58:16.055" v="733" actId="47"/>
        <pc:sldMkLst>
          <pc:docMk/>
          <pc:sldMk cId="0" sldId="307"/>
        </pc:sldMkLst>
      </pc:sldChg>
      <pc:sldChg chg="del">
        <pc:chgData name="Jan Baláč" userId="47230328-26f0-41c8-aedd-c1fd9fa8a621" providerId="ADAL" clId="{7C10B346-C2FD-42C1-98B4-CAA2AF18580A}" dt="2024-04-03T09:58:18.498" v="734" actId="47"/>
        <pc:sldMkLst>
          <pc:docMk/>
          <pc:sldMk cId="0" sldId="310"/>
        </pc:sldMkLst>
      </pc:sldChg>
      <pc:sldChg chg="add del ord modNotes">
        <pc:chgData name="Jan Baláč" userId="47230328-26f0-41c8-aedd-c1fd9fa8a621" providerId="ADAL" clId="{7C10B346-C2FD-42C1-98B4-CAA2AF18580A}" dt="2024-04-03T16:12:04.724" v="856" actId="47"/>
        <pc:sldMkLst>
          <pc:docMk/>
          <pc:sldMk cId="0" sldId="312"/>
        </pc:sldMkLst>
      </pc:sldChg>
      <pc:sldChg chg="addSp delSp modSp mod ord">
        <pc:chgData name="Jan Baláč" userId="47230328-26f0-41c8-aedd-c1fd9fa8a621" providerId="ADAL" clId="{7C10B346-C2FD-42C1-98B4-CAA2AF18580A}" dt="2024-04-03T16:46:12.929" v="1836"/>
        <pc:sldMkLst>
          <pc:docMk/>
          <pc:sldMk cId="0" sldId="367"/>
        </pc:sldMkLst>
        <pc:spChg chg="add del">
          <ac:chgData name="Jan Baláč" userId="47230328-26f0-41c8-aedd-c1fd9fa8a621" providerId="ADAL" clId="{7C10B346-C2FD-42C1-98B4-CAA2AF18580A}" dt="2024-04-03T16:45:13.266" v="1810" actId="22"/>
          <ac:spMkLst>
            <pc:docMk/>
            <pc:sldMk cId="0" sldId="367"/>
            <ac:spMk id="3" creationId="{822F0358-F6E6-E9A1-41B9-4214F7481C71}"/>
          </ac:spMkLst>
        </pc:spChg>
        <pc:spChg chg="add del">
          <ac:chgData name="Jan Baláč" userId="47230328-26f0-41c8-aedd-c1fd9fa8a621" providerId="ADAL" clId="{7C10B346-C2FD-42C1-98B4-CAA2AF18580A}" dt="2024-04-03T16:45:16.189" v="1814" actId="22"/>
          <ac:spMkLst>
            <pc:docMk/>
            <pc:sldMk cId="0" sldId="367"/>
            <ac:spMk id="5" creationId="{7AAB3C3F-AAAE-9453-B405-FE4AE9C0C4B2}"/>
          </ac:spMkLst>
        </pc:spChg>
        <pc:spChg chg="add del mod">
          <ac:chgData name="Jan Baláč" userId="47230328-26f0-41c8-aedd-c1fd9fa8a621" providerId="ADAL" clId="{7C10B346-C2FD-42C1-98B4-CAA2AF18580A}" dt="2024-04-03T16:45:38.360" v="1822" actId="478"/>
          <ac:spMkLst>
            <pc:docMk/>
            <pc:sldMk cId="0" sldId="367"/>
            <ac:spMk id="7" creationId="{DF4C4C3C-36AC-331C-D11E-9DA6DBBC2990}"/>
          </ac:spMkLst>
        </pc:spChg>
        <pc:spChg chg="add del mod">
          <ac:chgData name="Jan Baláč" userId="47230328-26f0-41c8-aedd-c1fd9fa8a621" providerId="ADAL" clId="{7C10B346-C2FD-42C1-98B4-CAA2AF18580A}" dt="2024-04-03T16:45:48.084" v="1828" actId="478"/>
          <ac:spMkLst>
            <pc:docMk/>
            <pc:sldMk cId="0" sldId="367"/>
            <ac:spMk id="8" creationId="{791313A2-A4FE-FA6E-0BDB-50B926DB2CDF}"/>
          </ac:spMkLst>
        </pc:spChg>
        <pc:spChg chg="add mod">
          <ac:chgData name="Jan Baláč" userId="47230328-26f0-41c8-aedd-c1fd9fa8a621" providerId="ADAL" clId="{7C10B346-C2FD-42C1-98B4-CAA2AF18580A}" dt="2024-04-03T16:46:12.929" v="1836"/>
          <ac:spMkLst>
            <pc:docMk/>
            <pc:sldMk cId="0" sldId="367"/>
            <ac:spMk id="9" creationId="{89FA243B-20C8-8B7E-B030-1EB87FA3170E}"/>
          </ac:spMkLst>
        </pc:spChg>
        <pc:spChg chg="mod">
          <ac:chgData name="Jan Baláč" userId="47230328-26f0-41c8-aedd-c1fd9fa8a621" providerId="ADAL" clId="{7C10B346-C2FD-42C1-98B4-CAA2AF18580A}" dt="2024-04-03T16:41:50.547" v="1728" actId="404"/>
          <ac:spMkLst>
            <pc:docMk/>
            <pc:sldMk cId="0" sldId="367"/>
            <ac:spMk id="2215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4-03T09:34:59.489" v="286" actId="207"/>
          <ac:spMkLst>
            <pc:docMk/>
            <pc:sldMk cId="0" sldId="367"/>
            <ac:spMk id="2216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4-03T09:35:31.784" v="296" actId="2711"/>
          <ac:spMkLst>
            <pc:docMk/>
            <pc:sldMk cId="0" sldId="367"/>
            <ac:spMk id="2217" creationId="{00000000-0000-0000-0000-000000000000}"/>
          </ac:spMkLst>
        </pc:spChg>
      </pc:sldChg>
      <pc:sldChg chg="modSp del mod ord modNotes">
        <pc:chgData name="Jan Baláč" userId="47230328-26f0-41c8-aedd-c1fd9fa8a621" providerId="ADAL" clId="{7C10B346-C2FD-42C1-98B4-CAA2AF18580A}" dt="2024-04-03T09:29:50.035" v="259" actId="47"/>
        <pc:sldMkLst>
          <pc:docMk/>
          <pc:sldMk cId="0" sldId="368"/>
        </pc:sldMkLst>
        <pc:spChg chg="mod">
          <ac:chgData name="Jan Baláč" userId="47230328-26f0-41c8-aedd-c1fd9fa8a621" providerId="ADAL" clId="{7C10B346-C2FD-42C1-98B4-CAA2AF18580A}" dt="2024-03-27T14:08:01.380" v="130" actId="207"/>
          <ac:spMkLst>
            <pc:docMk/>
            <pc:sldMk cId="0" sldId="368"/>
            <ac:spMk id="2223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3-27T14:07:47.240" v="126" actId="207"/>
          <ac:spMkLst>
            <pc:docMk/>
            <pc:sldMk cId="0" sldId="368"/>
            <ac:spMk id="2224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3-27T14:07:47.240" v="126" actId="207"/>
          <ac:spMkLst>
            <pc:docMk/>
            <pc:sldMk cId="0" sldId="368"/>
            <ac:spMk id="2225" creationId="{00000000-0000-0000-0000-000000000000}"/>
          </ac:spMkLst>
        </pc:spChg>
      </pc:sldChg>
      <pc:sldChg chg="modSp del mod ord modNotes">
        <pc:chgData name="Jan Baláč" userId="47230328-26f0-41c8-aedd-c1fd9fa8a621" providerId="ADAL" clId="{7C10B346-C2FD-42C1-98B4-CAA2AF18580A}" dt="2024-03-27T14:05:20.209" v="99" actId="47"/>
        <pc:sldMkLst>
          <pc:docMk/>
          <pc:sldMk cId="0" sldId="369"/>
        </pc:sldMkLst>
        <pc:spChg chg="mod">
          <ac:chgData name="Jan Baláč" userId="47230328-26f0-41c8-aedd-c1fd9fa8a621" providerId="ADAL" clId="{7C10B346-C2FD-42C1-98B4-CAA2AF18580A}" dt="2024-03-27T14:01:59.838" v="92" actId="207"/>
          <ac:spMkLst>
            <pc:docMk/>
            <pc:sldMk cId="0" sldId="369"/>
            <ac:spMk id="2237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3-27T14:01:56.778" v="91" actId="207"/>
          <ac:spMkLst>
            <pc:docMk/>
            <pc:sldMk cId="0" sldId="369"/>
            <ac:spMk id="2238" creationId="{00000000-0000-0000-0000-000000000000}"/>
          </ac:spMkLst>
        </pc:spChg>
      </pc:sldChg>
      <pc:sldChg chg="del ord modNotes">
        <pc:chgData name="Jan Baláč" userId="47230328-26f0-41c8-aedd-c1fd9fa8a621" providerId="ADAL" clId="{7C10B346-C2FD-42C1-98B4-CAA2AF18580A}" dt="2024-03-27T14:05:10.945" v="98" actId="47"/>
        <pc:sldMkLst>
          <pc:docMk/>
          <pc:sldMk cId="0" sldId="370"/>
        </pc:sldMkLst>
      </pc:sldChg>
      <pc:sldChg chg="modSp del mod ord">
        <pc:chgData name="Jan Baláč" userId="47230328-26f0-41c8-aedd-c1fd9fa8a621" providerId="ADAL" clId="{7C10B346-C2FD-42C1-98B4-CAA2AF18580A}" dt="2024-03-27T14:06:32.380" v="110" actId="47"/>
        <pc:sldMkLst>
          <pc:docMk/>
          <pc:sldMk cId="0" sldId="371"/>
        </pc:sldMkLst>
        <pc:spChg chg="mod">
          <ac:chgData name="Jan Baláč" userId="47230328-26f0-41c8-aedd-c1fd9fa8a621" providerId="ADAL" clId="{7C10B346-C2FD-42C1-98B4-CAA2AF18580A}" dt="2024-03-27T13:42:50.968" v="82" actId="27636"/>
          <ac:spMkLst>
            <pc:docMk/>
            <pc:sldMk cId="0" sldId="371"/>
            <ac:spMk id="2260" creationId="{00000000-0000-0000-0000-000000000000}"/>
          </ac:spMkLst>
        </pc:spChg>
      </pc:sldChg>
      <pc:sldChg chg="del ord modNotes">
        <pc:chgData name="Jan Baláč" userId="47230328-26f0-41c8-aedd-c1fd9fa8a621" providerId="ADAL" clId="{7C10B346-C2FD-42C1-98B4-CAA2AF18580A}" dt="2024-03-27T14:06:29.025" v="109" actId="47"/>
        <pc:sldMkLst>
          <pc:docMk/>
          <pc:sldMk cId="0" sldId="372"/>
        </pc:sldMkLst>
      </pc:sldChg>
      <pc:sldChg chg="delSp modSp del mod ord modNotes">
        <pc:chgData name="Jan Baláč" userId="47230328-26f0-41c8-aedd-c1fd9fa8a621" providerId="ADAL" clId="{7C10B346-C2FD-42C1-98B4-CAA2AF18580A}" dt="2024-04-03T09:36:55.108" v="318" actId="47"/>
        <pc:sldMkLst>
          <pc:docMk/>
          <pc:sldMk cId="0" sldId="373"/>
        </pc:sldMkLst>
        <pc:spChg chg="mod">
          <ac:chgData name="Jan Baláč" userId="47230328-26f0-41c8-aedd-c1fd9fa8a621" providerId="ADAL" clId="{7C10B346-C2FD-42C1-98B4-CAA2AF18580A}" dt="2024-04-03T09:35:46.527" v="297" actId="2711"/>
          <ac:spMkLst>
            <pc:docMk/>
            <pc:sldMk cId="0" sldId="373"/>
            <ac:spMk id="2282" creationId="{00000000-0000-0000-0000-000000000000}"/>
          </ac:spMkLst>
        </pc:spChg>
        <pc:spChg chg="del mod">
          <ac:chgData name="Jan Baláč" userId="47230328-26f0-41c8-aedd-c1fd9fa8a621" providerId="ADAL" clId="{7C10B346-C2FD-42C1-98B4-CAA2AF18580A}" dt="2024-04-03T09:34:12.126" v="274" actId="478"/>
          <ac:spMkLst>
            <pc:docMk/>
            <pc:sldMk cId="0" sldId="373"/>
            <ac:spMk id="2283" creationId="{00000000-0000-0000-0000-000000000000}"/>
          </ac:spMkLst>
        </pc:spChg>
        <pc:spChg chg="del">
          <ac:chgData name="Jan Baláč" userId="47230328-26f0-41c8-aedd-c1fd9fa8a621" providerId="ADAL" clId="{7C10B346-C2FD-42C1-98B4-CAA2AF18580A}" dt="2024-04-03T09:34:15.570" v="275" actId="478"/>
          <ac:spMkLst>
            <pc:docMk/>
            <pc:sldMk cId="0" sldId="373"/>
            <ac:spMk id="2284" creationId="{00000000-0000-0000-0000-000000000000}"/>
          </ac:spMkLst>
        </pc:spChg>
      </pc:sldChg>
      <pc:sldChg chg="modSp del mod ord modNotes">
        <pc:chgData name="Jan Baláč" userId="47230328-26f0-41c8-aedd-c1fd9fa8a621" providerId="ADAL" clId="{7C10B346-C2FD-42C1-98B4-CAA2AF18580A}" dt="2024-04-03T09:39:26.659" v="401" actId="47"/>
        <pc:sldMkLst>
          <pc:docMk/>
          <pc:sldMk cId="0" sldId="374"/>
        </pc:sldMkLst>
        <pc:spChg chg="mod">
          <ac:chgData name="Jan Baláč" userId="47230328-26f0-41c8-aedd-c1fd9fa8a621" providerId="ADAL" clId="{7C10B346-C2FD-42C1-98B4-CAA2AF18580A}" dt="2024-04-03T09:38:30.481" v="390" actId="21"/>
          <ac:spMkLst>
            <pc:docMk/>
            <pc:sldMk cId="0" sldId="374"/>
            <ac:spMk id="2289" creationId="{00000000-0000-0000-0000-000000000000}"/>
          </ac:spMkLst>
        </pc:spChg>
      </pc:sldChg>
      <pc:sldChg chg="delSp modSp del mod ord">
        <pc:chgData name="Jan Baláč" userId="47230328-26f0-41c8-aedd-c1fd9fa8a621" providerId="ADAL" clId="{7C10B346-C2FD-42C1-98B4-CAA2AF18580A}" dt="2024-04-03T09:55:51.485" v="641" actId="47"/>
        <pc:sldMkLst>
          <pc:docMk/>
          <pc:sldMk cId="0" sldId="375"/>
        </pc:sldMkLst>
        <pc:spChg chg="del mod">
          <ac:chgData name="Jan Baláč" userId="47230328-26f0-41c8-aedd-c1fd9fa8a621" providerId="ADAL" clId="{7C10B346-C2FD-42C1-98B4-CAA2AF18580A}" dt="2024-04-03T09:54:15.153" v="597" actId="478"/>
          <ac:spMkLst>
            <pc:docMk/>
            <pc:sldMk cId="0" sldId="375"/>
            <ac:spMk id="2300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4-03T09:54:50.418" v="622" actId="27636"/>
          <ac:spMkLst>
            <pc:docMk/>
            <pc:sldMk cId="0" sldId="375"/>
            <ac:spMk id="2301" creationId="{00000000-0000-0000-0000-000000000000}"/>
          </ac:spMkLst>
        </pc:spChg>
        <pc:spChg chg="del">
          <ac:chgData name="Jan Baláč" userId="47230328-26f0-41c8-aedd-c1fd9fa8a621" providerId="ADAL" clId="{7C10B346-C2FD-42C1-98B4-CAA2AF18580A}" dt="2024-04-03T09:54:46.444" v="620" actId="478"/>
          <ac:spMkLst>
            <pc:docMk/>
            <pc:sldMk cId="0" sldId="375"/>
            <ac:spMk id="2304" creationId="{00000000-0000-0000-0000-000000000000}"/>
          </ac:spMkLst>
        </pc:spChg>
        <pc:graphicFrameChg chg="del modGraphic">
          <ac:chgData name="Jan Baláč" userId="47230328-26f0-41c8-aedd-c1fd9fa8a621" providerId="ADAL" clId="{7C10B346-C2FD-42C1-98B4-CAA2AF18580A}" dt="2024-04-03T09:55:04.924" v="633" actId="21"/>
          <ac:graphicFrameMkLst>
            <pc:docMk/>
            <pc:sldMk cId="0" sldId="375"/>
            <ac:graphicFrameMk id="2302" creationId="{00000000-0000-0000-0000-000000000000}"/>
          </ac:graphicFrameMkLst>
        </pc:graphicFrameChg>
      </pc:sldChg>
      <pc:sldChg chg="delSp modSp mod ord modNotes">
        <pc:chgData name="Jan Baláč" userId="47230328-26f0-41c8-aedd-c1fd9fa8a621" providerId="ADAL" clId="{7C10B346-C2FD-42C1-98B4-CAA2AF18580A}" dt="2024-04-03T16:42:51.803" v="1757" actId="207"/>
        <pc:sldMkLst>
          <pc:docMk/>
          <pc:sldMk cId="0" sldId="376"/>
        </pc:sldMkLst>
        <pc:spChg chg="mod">
          <ac:chgData name="Jan Baláč" userId="47230328-26f0-41c8-aedd-c1fd9fa8a621" providerId="ADAL" clId="{7C10B346-C2FD-42C1-98B4-CAA2AF18580A}" dt="2024-04-03T16:42:51.803" v="1757" actId="207"/>
          <ac:spMkLst>
            <pc:docMk/>
            <pc:sldMk cId="0" sldId="376"/>
            <ac:spMk id="2309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4-03T16:42:36.708" v="1755" actId="20577"/>
          <ac:spMkLst>
            <pc:docMk/>
            <pc:sldMk cId="0" sldId="376"/>
            <ac:spMk id="2310" creationId="{00000000-0000-0000-0000-000000000000}"/>
          </ac:spMkLst>
        </pc:spChg>
        <pc:spChg chg="del mod">
          <ac:chgData name="Jan Baláč" userId="47230328-26f0-41c8-aedd-c1fd9fa8a621" providerId="ADAL" clId="{7C10B346-C2FD-42C1-98B4-CAA2AF18580A}" dt="2024-04-03T16:11:17.883" v="816" actId="478"/>
          <ac:spMkLst>
            <pc:docMk/>
            <pc:sldMk cId="0" sldId="376"/>
            <ac:spMk id="2312" creationId="{00000000-0000-0000-0000-000000000000}"/>
          </ac:spMkLst>
        </pc:spChg>
      </pc:sldChg>
      <pc:sldChg chg="modSp mod">
        <pc:chgData name="Jan Baláč" userId="47230328-26f0-41c8-aedd-c1fd9fa8a621" providerId="ADAL" clId="{7C10B346-C2FD-42C1-98B4-CAA2AF18580A}" dt="2024-04-04T12:43:40.941" v="2093" actId="20577"/>
        <pc:sldMkLst>
          <pc:docMk/>
          <pc:sldMk cId="2713510334" sldId="615"/>
        </pc:sldMkLst>
        <pc:spChg chg="mod">
          <ac:chgData name="Jan Baláč" userId="47230328-26f0-41c8-aedd-c1fd9fa8a621" providerId="ADAL" clId="{7C10B346-C2FD-42C1-98B4-CAA2AF18580A}" dt="2024-04-04T12:43:40.941" v="2093" actId="20577"/>
          <ac:spMkLst>
            <pc:docMk/>
            <pc:sldMk cId="2713510334" sldId="615"/>
            <ac:spMk id="2" creationId="{8A1F26E0-E085-4B86-A006-C5914BCE51C4}"/>
          </ac:spMkLst>
        </pc:spChg>
        <pc:spChg chg="mod">
          <ac:chgData name="Jan Baláč" userId="47230328-26f0-41c8-aedd-c1fd9fa8a621" providerId="ADAL" clId="{7C10B346-C2FD-42C1-98B4-CAA2AF18580A}" dt="2024-04-04T06:25:32.555" v="1978" actId="1076"/>
          <ac:spMkLst>
            <pc:docMk/>
            <pc:sldMk cId="2713510334" sldId="615"/>
            <ac:spMk id="4" creationId="{5A8C6C0A-23F7-4270-BB57-C97897C96961}"/>
          </ac:spMkLst>
        </pc:spChg>
        <pc:spChg chg="mod">
          <ac:chgData name="Jan Baláč" userId="47230328-26f0-41c8-aedd-c1fd9fa8a621" providerId="ADAL" clId="{7C10B346-C2FD-42C1-98B4-CAA2AF18580A}" dt="2024-04-04T06:25:27.597" v="1977" actId="1076"/>
          <ac:spMkLst>
            <pc:docMk/>
            <pc:sldMk cId="2713510334" sldId="615"/>
            <ac:spMk id="6" creationId="{119431F0-AB0D-5C29-486D-9E75E792CA65}"/>
          </ac:spMkLst>
        </pc:spChg>
      </pc:sldChg>
      <pc:sldChg chg="del">
        <pc:chgData name="Jan Baláč" userId="47230328-26f0-41c8-aedd-c1fd9fa8a621" providerId="ADAL" clId="{7C10B346-C2FD-42C1-98B4-CAA2AF18580A}" dt="2024-03-27T13:30:54.102" v="42" actId="47"/>
        <pc:sldMkLst>
          <pc:docMk/>
          <pc:sldMk cId="2352568257" sldId="752"/>
        </pc:sldMkLst>
      </pc:sldChg>
      <pc:sldChg chg="del">
        <pc:chgData name="Jan Baláč" userId="47230328-26f0-41c8-aedd-c1fd9fa8a621" providerId="ADAL" clId="{7C10B346-C2FD-42C1-98B4-CAA2AF18580A}" dt="2024-03-27T13:31:04.629" v="43" actId="47"/>
        <pc:sldMkLst>
          <pc:docMk/>
          <pc:sldMk cId="3075763160" sldId="755"/>
        </pc:sldMkLst>
      </pc:sldChg>
      <pc:sldChg chg="del">
        <pc:chgData name="Jan Baláč" userId="47230328-26f0-41c8-aedd-c1fd9fa8a621" providerId="ADAL" clId="{7C10B346-C2FD-42C1-98B4-CAA2AF18580A}" dt="2024-03-27T13:31:05.578" v="44" actId="47"/>
        <pc:sldMkLst>
          <pc:docMk/>
          <pc:sldMk cId="2908850569" sldId="759"/>
        </pc:sldMkLst>
      </pc:sldChg>
      <pc:sldChg chg="del">
        <pc:chgData name="Jan Baláč" userId="47230328-26f0-41c8-aedd-c1fd9fa8a621" providerId="ADAL" clId="{7C10B346-C2FD-42C1-98B4-CAA2AF18580A}" dt="2024-03-27T13:33:00.724" v="70" actId="47"/>
        <pc:sldMkLst>
          <pc:docMk/>
          <pc:sldMk cId="3381791256" sldId="768"/>
        </pc:sldMkLst>
      </pc:sldChg>
      <pc:sldChg chg="del">
        <pc:chgData name="Jan Baláč" userId="47230328-26f0-41c8-aedd-c1fd9fa8a621" providerId="ADAL" clId="{7C10B346-C2FD-42C1-98B4-CAA2AF18580A}" dt="2024-03-27T13:32:59.577" v="69" actId="47"/>
        <pc:sldMkLst>
          <pc:docMk/>
          <pc:sldMk cId="2505486275" sldId="779"/>
        </pc:sldMkLst>
      </pc:sldChg>
      <pc:sldChg chg="del">
        <pc:chgData name="Jan Baláč" userId="47230328-26f0-41c8-aedd-c1fd9fa8a621" providerId="ADAL" clId="{7C10B346-C2FD-42C1-98B4-CAA2AF18580A}" dt="2024-03-27T13:33:04.026" v="71" actId="47"/>
        <pc:sldMkLst>
          <pc:docMk/>
          <pc:sldMk cId="3825122525" sldId="780"/>
        </pc:sldMkLst>
      </pc:sldChg>
      <pc:sldChg chg="del">
        <pc:chgData name="Jan Baláč" userId="47230328-26f0-41c8-aedd-c1fd9fa8a621" providerId="ADAL" clId="{7C10B346-C2FD-42C1-98B4-CAA2AF18580A}" dt="2024-03-27T13:33:08.825" v="73" actId="47"/>
        <pc:sldMkLst>
          <pc:docMk/>
          <pc:sldMk cId="74589369" sldId="857"/>
        </pc:sldMkLst>
      </pc:sldChg>
      <pc:sldChg chg="addSp delSp modSp mod">
        <pc:chgData name="Jan Baláč" userId="47230328-26f0-41c8-aedd-c1fd9fa8a621" providerId="ADAL" clId="{7C10B346-C2FD-42C1-98B4-CAA2AF18580A}" dt="2024-04-03T16:41:01.520" v="1722" actId="478"/>
        <pc:sldMkLst>
          <pc:docMk/>
          <pc:sldMk cId="3884430620" sldId="866"/>
        </pc:sldMkLst>
        <pc:spChg chg="mod">
          <ac:chgData name="Jan Baláč" userId="47230328-26f0-41c8-aedd-c1fd9fa8a621" providerId="ADAL" clId="{7C10B346-C2FD-42C1-98B4-CAA2AF18580A}" dt="2024-04-03T15:01:19.614" v="814" actId="1076"/>
          <ac:spMkLst>
            <pc:docMk/>
            <pc:sldMk cId="3884430620" sldId="866"/>
            <ac:spMk id="2" creationId="{4B0A1D03-F68A-FDDD-F9FA-A4056E43CBC2}"/>
          </ac:spMkLst>
        </pc:spChg>
        <pc:spChg chg="add del mod">
          <ac:chgData name="Jan Baláč" userId="47230328-26f0-41c8-aedd-c1fd9fa8a621" providerId="ADAL" clId="{7C10B346-C2FD-42C1-98B4-CAA2AF18580A}" dt="2024-04-03T16:41:01.520" v="1722" actId="478"/>
          <ac:spMkLst>
            <pc:docMk/>
            <pc:sldMk cId="3884430620" sldId="866"/>
            <ac:spMk id="6" creationId="{4E2E85D9-A740-489F-9F2E-B9AC750D8CCB}"/>
          </ac:spMkLst>
        </pc:spChg>
        <pc:picChg chg="mod">
          <ac:chgData name="Jan Baláč" userId="47230328-26f0-41c8-aedd-c1fd9fa8a621" providerId="ADAL" clId="{7C10B346-C2FD-42C1-98B4-CAA2AF18580A}" dt="2024-04-03T16:40:30.023" v="1718" actId="14100"/>
          <ac:picMkLst>
            <pc:docMk/>
            <pc:sldMk cId="3884430620" sldId="866"/>
            <ac:picMk id="5" creationId="{E2E2FA6B-5CFC-49A6-A056-A94D63E176D4}"/>
          </ac:picMkLst>
        </pc:picChg>
      </pc:sldChg>
      <pc:sldChg chg="del">
        <pc:chgData name="Jan Baláč" userId="47230328-26f0-41c8-aedd-c1fd9fa8a621" providerId="ADAL" clId="{7C10B346-C2FD-42C1-98B4-CAA2AF18580A}" dt="2024-04-03T09:58:30.483" v="737" actId="47"/>
        <pc:sldMkLst>
          <pc:docMk/>
          <pc:sldMk cId="2823077207" sldId="2141412548"/>
        </pc:sldMkLst>
      </pc:sldChg>
      <pc:sldChg chg="modSp mod">
        <pc:chgData name="Jan Baláč" userId="47230328-26f0-41c8-aedd-c1fd9fa8a621" providerId="ADAL" clId="{7C10B346-C2FD-42C1-98B4-CAA2AF18580A}" dt="2024-04-04T12:57:54.234" v="2145" actId="113"/>
        <pc:sldMkLst>
          <pc:docMk/>
          <pc:sldMk cId="1847783389" sldId="2141412562"/>
        </pc:sldMkLst>
        <pc:spChg chg="mod">
          <ac:chgData name="Jan Baláč" userId="47230328-26f0-41c8-aedd-c1fd9fa8a621" providerId="ADAL" clId="{7C10B346-C2FD-42C1-98B4-CAA2AF18580A}" dt="2024-04-03T09:22:27.685" v="168" actId="20577"/>
          <ac:spMkLst>
            <pc:docMk/>
            <pc:sldMk cId="1847783389" sldId="2141412562"/>
            <ac:spMk id="3" creationId="{59996798-3428-472D-0C0C-D070C26EFE92}"/>
          </ac:spMkLst>
        </pc:spChg>
        <pc:spChg chg="mod">
          <ac:chgData name="Jan Baláč" userId="47230328-26f0-41c8-aedd-c1fd9fa8a621" providerId="ADAL" clId="{7C10B346-C2FD-42C1-98B4-CAA2AF18580A}" dt="2024-04-04T12:57:54.234" v="2145" actId="113"/>
          <ac:spMkLst>
            <pc:docMk/>
            <pc:sldMk cId="1847783389" sldId="2141412562"/>
            <ac:spMk id="5" creationId="{82263778-1CED-5D15-D309-4F2CF79AEF7C}"/>
          </ac:spMkLst>
        </pc:spChg>
      </pc:sldChg>
      <pc:sldChg chg="del">
        <pc:chgData name="Jan Baláč" userId="47230328-26f0-41c8-aedd-c1fd9fa8a621" providerId="ADAL" clId="{7C10B346-C2FD-42C1-98B4-CAA2AF18580A}" dt="2024-03-27T13:30:37.492" v="39" actId="47"/>
        <pc:sldMkLst>
          <pc:docMk/>
          <pc:sldMk cId="1577135033" sldId="2141412570"/>
        </pc:sldMkLst>
      </pc:sldChg>
      <pc:sldChg chg="del">
        <pc:chgData name="Jan Baláč" userId="47230328-26f0-41c8-aedd-c1fd9fa8a621" providerId="ADAL" clId="{7C10B346-C2FD-42C1-98B4-CAA2AF18580A}" dt="2024-03-27T14:07:40" v="125" actId="47"/>
        <pc:sldMkLst>
          <pc:docMk/>
          <pc:sldMk cId="3184078820" sldId="2141412571"/>
        </pc:sldMkLst>
      </pc:sldChg>
      <pc:sldChg chg="addSp delSp modSp mod">
        <pc:chgData name="Jan Baláč" userId="47230328-26f0-41c8-aedd-c1fd9fa8a621" providerId="ADAL" clId="{7C10B346-C2FD-42C1-98B4-CAA2AF18580A}" dt="2024-04-03T16:44:57.287" v="1802"/>
        <pc:sldMkLst>
          <pc:docMk/>
          <pc:sldMk cId="509489353" sldId="2141412572"/>
        </pc:sldMkLst>
        <pc:spChg chg="mod">
          <ac:chgData name="Jan Baláč" userId="47230328-26f0-41c8-aedd-c1fd9fa8a621" providerId="ADAL" clId="{7C10B346-C2FD-42C1-98B4-CAA2AF18580A}" dt="2024-04-03T16:44:57.287" v="1802"/>
          <ac:spMkLst>
            <pc:docMk/>
            <pc:sldMk cId="509489353" sldId="2141412572"/>
            <ac:spMk id="3" creationId="{C26097F5-52BA-60DA-E63E-44EF9CC96921}"/>
          </ac:spMkLst>
        </pc:spChg>
        <pc:spChg chg="add del mod">
          <ac:chgData name="Jan Baláč" userId="47230328-26f0-41c8-aedd-c1fd9fa8a621" providerId="ADAL" clId="{7C10B346-C2FD-42C1-98B4-CAA2AF18580A}" dt="2024-04-03T09:28:41.027" v="250" actId="478"/>
          <ac:spMkLst>
            <pc:docMk/>
            <pc:sldMk cId="509489353" sldId="2141412572"/>
            <ac:spMk id="4" creationId="{65DAA745-44F9-EB3B-429E-5BD6D4717874}"/>
          </ac:spMkLst>
        </pc:spChg>
        <pc:spChg chg="mod">
          <ac:chgData name="Jan Baláč" userId="47230328-26f0-41c8-aedd-c1fd9fa8a621" providerId="ADAL" clId="{7C10B346-C2FD-42C1-98B4-CAA2AF18580A}" dt="2024-04-03T09:29:46.326" v="258" actId="403"/>
          <ac:spMkLst>
            <pc:docMk/>
            <pc:sldMk cId="509489353" sldId="2141412572"/>
            <ac:spMk id="5" creationId="{DEF703F5-3AD7-2991-5DBE-60253BC6DE4A}"/>
          </ac:spMkLst>
        </pc:spChg>
        <pc:spChg chg="add mod">
          <ac:chgData name="Jan Baláč" userId="47230328-26f0-41c8-aedd-c1fd9fa8a621" providerId="ADAL" clId="{7C10B346-C2FD-42C1-98B4-CAA2AF18580A}" dt="2024-04-03T16:16:26.292" v="927" actId="6549"/>
          <ac:spMkLst>
            <pc:docMk/>
            <pc:sldMk cId="509489353" sldId="2141412572"/>
            <ac:spMk id="10" creationId="{BA3ADC05-CEFE-BA04-7239-9FB3B0E6C2F6}"/>
          </ac:spMkLst>
        </pc:spChg>
        <pc:spChg chg="del">
          <ac:chgData name="Jan Baláč" userId="47230328-26f0-41c8-aedd-c1fd9fa8a621" providerId="ADAL" clId="{7C10B346-C2FD-42C1-98B4-CAA2AF18580A}" dt="2024-04-03T09:28:45.075" v="251" actId="478"/>
          <ac:spMkLst>
            <pc:docMk/>
            <pc:sldMk cId="509489353" sldId="2141412572"/>
            <ac:spMk id="17" creationId="{1BAA1F6A-B2B0-04B1-CDC1-D8476AA9BADC}"/>
          </ac:spMkLst>
        </pc:spChg>
        <pc:picChg chg="add del mod">
          <ac:chgData name="Jan Baláč" userId="47230328-26f0-41c8-aedd-c1fd9fa8a621" providerId="ADAL" clId="{7C10B346-C2FD-42C1-98B4-CAA2AF18580A}" dt="2024-04-03T09:28:45.075" v="251" actId="478"/>
          <ac:picMkLst>
            <pc:docMk/>
            <pc:sldMk cId="509489353" sldId="2141412572"/>
            <ac:picMk id="6" creationId="{80DD3B71-CE0A-CD49-83F6-616AD495AEF7}"/>
          </ac:picMkLst>
        </pc:picChg>
        <pc:picChg chg="add del mod">
          <ac:chgData name="Jan Baláč" userId="47230328-26f0-41c8-aedd-c1fd9fa8a621" providerId="ADAL" clId="{7C10B346-C2FD-42C1-98B4-CAA2AF18580A}" dt="2024-04-03T09:28:45.075" v="251" actId="478"/>
          <ac:picMkLst>
            <pc:docMk/>
            <pc:sldMk cId="509489353" sldId="2141412572"/>
            <ac:picMk id="7" creationId="{581C92DC-2BC0-DD39-8D04-2E783D182418}"/>
          </ac:picMkLst>
        </pc:picChg>
        <pc:picChg chg="add del mod">
          <ac:chgData name="Jan Baláč" userId="47230328-26f0-41c8-aedd-c1fd9fa8a621" providerId="ADAL" clId="{7C10B346-C2FD-42C1-98B4-CAA2AF18580A}" dt="2024-04-03T09:28:45.075" v="251" actId="478"/>
          <ac:picMkLst>
            <pc:docMk/>
            <pc:sldMk cId="509489353" sldId="2141412572"/>
            <ac:picMk id="8" creationId="{06B50283-48BC-EA62-F145-20C7ACB1BE0C}"/>
          </ac:picMkLst>
        </pc:picChg>
        <pc:picChg chg="del">
          <ac:chgData name="Jan Baláč" userId="47230328-26f0-41c8-aedd-c1fd9fa8a621" providerId="ADAL" clId="{7C10B346-C2FD-42C1-98B4-CAA2AF18580A}" dt="2024-03-27T14:04:32.219" v="94" actId="478"/>
          <ac:picMkLst>
            <pc:docMk/>
            <pc:sldMk cId="509489353" sldId="2141412572"/>
            <ac:picMk id="15" creationId="{B1EEC9D0-1EA7-A235-CDA8-904F5A44F4A2}"/>
          </ac:picMkLst>
        </pc:picChg>
        <pc:picChg chg="del">
          <ac:chgData name="Jan Baláč" userId="47230328-26f0-41c8-aedd-c1fd9fa8a621" providerId="ADAL" clId="{7C10B346-C2FD-42C1-98B4-CAA2AF18580A}" dt="2024-03-27T14:04:31.580" v="93" actId="478"/>
          <ac:picMkLst>
            <pc:docMk/>
            <pc:sldMk cId="509489353" sldId="2141412572"/>
            <ac:picMk id="16" creationId="{E330272C-CBB4-997B-0C58-2BD99784B37E}"/>
          </ac:picMkLst>
        </pc:picChg>
        <pc:picChg chg="del">
          <ac:chgData name="Jan Baláč" userId="47230328-26f0-41c8-aedd-c1fd9fa8a621" providerId="ADAL" clId="{7C10B346-C2FD-42C1-98B4-CAA2AF18580A}" dt="2024-03-27T14:04:31.580" v="93" actId="478"/>
          <ac:picMkLst>
            <pc:docMk/>
            <pc:sldMk cId="509489353" sldId="2141412572"/>
            <ac:picMk id="18" creationId="{A4D64BE6-739F-7098-1003-18AC558710A5}"/>
          </ac:picMkLst>
        </pc:picChg>
      </pc:sldChg>
      <pc:sldChg chg="addSp delSp modSp mod">
        <pc:chgData name="Jan Baláč" userId="47230328-26f0-41c8-aedd-c1fd9fa8a621" providerId="ADAL" clId="{7C10B346-C2FD-42C1-98B4-CAA2AF18580A}" dt="2024-04-04T13:00:28.100" v="2343" actId="20577"/>
        <pc:sldMkLst>
          <pc:docMk/>
          <pc:sldMk cId="48168557" sldId="2141412573"/>
        </pc:sldMkLst>
        <pc:spChg chg="mod">
          <ac:chgData name="Jan Baláč" userId="47230328-26f0-41c8-aedd-c1fd9fa8a621" providerId="ADAL" clId="{7C10B346-C2FD-42C1-98B4-CAA2AF18580A}" dt="2024-04-03T16:45:02.124" v="1804"/>
          <ac:spMkLst>
            <pc:docMk/>
            <pc:sldMk cId="48168557" sldId="2141412573"/>
            <ac:spMk id="3" creationId="{C26097F5-52BA-60DA-E63E-44EF9CC96921}"/>
          </ac:spMkLst>
        </pc:spChg>
        <pc:spChg chg="add mod">
          <ac:chgData name="Jan Baláč" userId="47230328-26f0-41c8-aedd-c1fd9fa8a621" providerId="ADAL" clId="{7C10B346-C2FD-42C1-98B4-CAA2AF18580A}" dt="2024-03-27T14:04:50.153" v="97"/>
          <ac:spMkLst>
            <pc:docMk/>
            <pc:sldMk cId="48168557" sldId="2141412573"/>
            <ac:spMk id="4" creationId="{85860828-E366-AC98-8C08-40480A6F1DB2}"/>
          </ac:spMkLst>
        </pc:spChg>
        <pc:spChg chg="add del mod">
          <ac:chgData name="Jan Baláč" userId="47230328-26f0-41c8-aedd-c1fd9fa8a621" providerId="ADAL" clId="{7C10B346-C2FD-42C1-98B4-CAA2AF18580A}" dt="2024-04-03T09:30:33.308" v="269" actId="14100"/>
          <ac:spMkLst>
            <pc:docMk/>
            <pc:sldMk cId="48168557" sldId="2141412573"/>
            <ac:spMk id="5" creationId="{DEF703F5-3AD7-2991-5DBE-60253BC6DE4A}"/>
          </ac:spMkLst>
        </pc:spChg>
        <pc:spChg chg="add mod">
          <ac:chgData name="Jan Baláč" userId="47230328-26f0-41c8-aedd-c1fd9fa8a621" providerId="ADAL" clId="{7C10B346-C2FD-42C1-98B4-CAA2AF18580A}" dt="2024-04-04T13:00:28.100" v="2343" actId="20577"/>
          <ac:spMkLst>
            <pc:docMk/>
            <pc:sldMk cId="48168557" sldId="2141412573"/>
            <ac:spMk id="7" creationId="{38A98A5B-485B-7553-CEB2-2CBDF122D501}"/>
          </ac:spMkLst>
        </pc:spChg>
        <pc:picChg chg="add mod">
          <ac:chgData name="Jan Baláč" userId="47230328-26f0-41c8-aedd-c1fd9fa8a621" providerId="ADAL" clId="{7C10B346-C2FD-42C1-98B4-CAA2AF18580A}" dt="2024-04-04T12:58:28.994" v="2147" actId="1076"/>
          <ac:picMkLst>
            <pc:docMk/>
            <pc:sldMk cId="48168557" sldId="2141412573"/>
            <ac:picMk id="6" creationId="{5B8CAFD0-284B-6003-0C7D-5E5B439B1DAE}"/>
          </ac:picMkLst>
        </pc:picChg>
        <pc:picChg chg="add del mod">
          <ac:chgData name="Jan Baláč" userId="47230328-26f0-41c8-aedd-c1fd9fa8a621" providerId="ADAL" clId="{7C10B346-C2FD-42C1-98B4-CAA2AF18580A}" dt="2024-04-03T09:27:53.379" v="245" actId="478"/>
          <ac:picMkLst>
            <pc:docMk/>
            <pc:sldMk cId="48168557" sldId="2141412573"/>
            <ac:picMk id="7" creationId="{D5297A80-D127-6BA9-9F81-939F9D69807A}"/>
          </ac:picMkLst>
        </pc:picChg>
        <pc:picChg chg="add del mod">
          <ac:chgData name="Jan Baláč" userId="47230328-26f0-41c8-aedd-c1fd9fa8a621" providerId="ADAL" clId="{7C10B346-C2FD-42C1-98B4-CAA2AF18580A}" dt="2024-04-04T12:58:22.115" v="2146" actId="478"/>
          <ac:picMkLst>
            <pc:docMk/>
            <pc:sldMk cId="48168557" sldId="2141412573"/>
            <ac:picMk id="8" creationId="{E1B78ECB-A74B-4103-3C6F-90435C9946BA}"/>
          </ac:picMkLst>
        </pc:picChg>
        <pc:picChg chg="del mod">
          <ac:chgData name="Jan Baláč" userId="47230328-26f0-41c8-aedd-c1fd9fa8a621" providerId="ADAL" clId="{7C10B346-C2FD-42C1-98B4-CAA2AF18580A}" dt="2024-03-27T14:04:49.788" v="96" actId="478"/>
          <ac:picMkLst>
            <pc:docMk/>
            <pc:sldMk cId="48168557" sldId="2141412573"/>
            <ac:picMk id="10" creationId="{8B891146-A398-7822-D587-2EBA383D0DFF}"/>
          </ac:picMkLst>
        </pc:picChg>
      </pc:sldChg>
      <pc:sldChg chg="addSp delSp modSp mod">
        <pc:chgData name="Jan Baláč" userId="47230328-26f0-41c8-aedd-c1fd9fa8a621" providerId="ADAL" clId="{7C10B346-C2FD-42C1-98B4-CAA2AF18580A}" dt="2024-04-03T16:45:04.939" v="1805"/>
        <pc:sldMkLst>
          <pc:docMk/>
          <pc:sldMk cId="171275228" sldId="2141412574"/>
        </pc:sldMkLst>
        <pc:spChg chg="mod">
          <ac:chgData name="Jan Baláč" userId="47230328-26f0-41c8-aedd-c1fd9fa8a621" providerId="ADAL" clId="{7C10B346-C2FD-42C1-98B4-CAA2AF18580A}" dt="2024-04-03T16:45:04.939" v="1805"/>
          <ac:spMkLst>
            <pc:docMk/>
            <pc:sldMk cId="171275228" sldId="2141412574"/>
            <ac:spMk id="3" creationId="{C26097F5-52BA-60DA-E63E-44EF9CC96921}"/>
          </ac:spMkLst>
        </pc:spChg>
        <pc:spChg chg="add mod">
          <ac:chgData name="Jan Baláč" userId="47230328-26f0-41c8-aedd-c1fd9fa8a621" providerId="ADAL" clId="{7C10B346-C2FD-42C1-98B4-CAA2AF18580A}" dt="2024-03-27T14:05:33.137" v="101"/>
          <ac:spMkLst>
            <pc:docMk/>
            <pc:sldMk cId="171275228" sldId="2141412574"/>
            <ac:spMk id="4" creationId="{AC6E8812-0F78-3A87-D4AC-508A4599A8E5}"/>
          </ac:spMkLst>
        </pc:spChg>
        <pc:spChg chg="mod">
          <ac:chgData name="Jan Baláč" userId="47230328-26f0-41c8-aedd-c1fd9fa8a621" providerId="ADAL" clId="{7C10B346-C2FD-42C1-98B4-CAA2AF18580A}" dt="2024-04-03T16:41:41.520" v="1726" actId="404"/>
          <ac:spMkLst>
            <pc:docMk/>
            <pc:sldMk cId="171275228" sldId="2141412574"/>
            <ac:spMk id="5" creationId="{DEF703F5-3AD7-2991-5DBE-60253BC6DE4A}"/>
          </ac:spMkLst>
        </pc:spChg>
        <pc:spChg chg="add mod">
          <ac:chgData name="Jan Baláč" userId="47230328-26f0-41c8-aedd-c1fd9fa8a621" providerId="ADAL" clId="{7C10B346-C2FD-42C1-98B4-CAA2AF18580A}" dt="2024-04-03T16:13:06.220" v="878" actId="1035"/>
          <ac:spMkLst>
            <pc:docMk/>
            <pc:sldMk cId="171275228" sldId="2141412574"/>
            <ac:spMk id="13" creationId="{DF689BD4-984D-107F-C8B3-0CEED578DCE4}"/>
          </ac:spMkLst>
        </pc:spChg>
        <pc:spChg chg="mod">
          <ac:chgData name="Jan Baláč" userId="47230328-26f0-41c8-aedd-c1fd9fa8a621" providerId="ADAL" clId="{7C10B346-C2FD-42C1-98B4-CAA2AF18580A}" dt="2024-04-03T16:13:00.345" v="866" actId="1076"/>
          <ac:spMkLst>
            <pc:docMk/>
            <pc:sldMk cId="171275228" sldId="2141412574"/>
            <ac:spMk id="17" creationId="{5B824B0F-493F-2CFE-2DB9-52EBB2FB500F}"/>
          </ac:spMkLst>
        </pc:spChg>
        <pc:picChg chg="add mod">
          <ac:chgData name="Jan Baláč" userId="47230328-26f0-41c8-aedd-c1fd9fa8a621" providerId="ADAL" clId="{7C10B346-C2FD-42C1-98B4-CAA2AF18580A}" dt="2024-03-27T14:05:33.137" v="101"/>
          <ac:picMkLst>
            <pc:docMk/>
            <pc:sldMk cId="171275228" sldId="2141412574"/>
            <ac:picMk id="6" creationId="{6EC10FAF-6724-AC15-EBCD-E9969C13C29C}"/>
          </ac:picMkLst>
        </pc:picChg>
        <pc:picChg chg="add del mod">
          <ac:chgData name="Jan Baláč" userId="47230328-26f0-41c8-aedd-c1fd9fa8a621" providerId="ADAL" clId="{7C10B346-C2FD-42C1-98B4-CAA2AF18580A}" dt="2024-03-27T14:05:40.536" v="103" actId="478"/>
          <ac:picMkLst>
            <pc:docMk/>
            <pc:sldMk cId="171275228" sldId="2141412574"/>
            <ac:picMk id="7" creationId="{25D641F1-8722-4192-0512-804F3E022D65}"/>
          </ac:picMkLst>
        </pc:picChg>
        <pc:picChg chg="add mod">
          <ac:chgData name="Jan Baláč" userId="47230328-26f0-41c8-aedd-c1fd9fa8a621" providerId="ADAL" clId="{7C10B346-C2FD-42C1-98B4-CAA2AF18580A}" dt="2024-03-27T14:05:33.137" v="101"/>
          <ac:picMkLst>
            <pc:docMk/>
            <pc:sldMk cId="171275228" sldId="2141412574"/>
            <ac:picMk id="8" creationId="{D141B4C3-9688-EF74-FB3D-EBDA8535632A}"/>
          </ac:picMkLst>
        </pc:picChg>
        <pc:picChg chg="add mod">
          <ac:chgData name="Jan Baláč" userId="47230328-26f0-41c8-aedd-c1fd9fa8a621" providerId="ADAL" clId="{7C10B346-C2FD-42C1-98B4-CAA2AF18580A}" dt="2024-03-27T14:05:33.137" v="101"/>
          <ac:picMkLst>
            <pc:docMk/>
            <pc:sldMk cId="171275228" sldId="2141412574"/>
            <ac:picMk id="9" creationId="{F99782B6-1F9F-0082-88A5-CBA3081EB52D}"/>
          </ac:picMkLst>
        </pc:picChg>
        <pc:picChg chg="del">
          <ac:chgData name="Jan Baláč" userId="47230328-26f0-41c8-aedd-c1fd9fa8a621" providerId="ADAL" clId="{7C10B346-C2FD-42C1-98B4-CAA2AF18580A}" dt="2024-03-27T14:05:32.755" v="100" actId="478"/>
          <ac:picMkLst>
            <pc:docMk/>
            <pc:sldMk cId="171275228" sldId="2141412574"/>
            <ac:picMk id="10" creationId="{152F7012-32F6-A422-87BB-E95393A4AE79}"/>
          </ac:picMkLst>
        </pc:picChg>
        <pc:picChg chg="del">
          <ac:chgData name="Jan Baláč" userId="47230328-26f0-41c8-aedd-c1fd9fa8a621" providerId="ADAL" clId="{7C10B346-C2FD-42C1-98B4-CAA2AF18580A}" dt="2024-03-27T14:05:42.487" v="104" actId="478"/>
          <ac:picMkLst>
            <pc:docMk/>
            <pc:sldMk cId="171275228" sldId="2141412574"/>
            <ac:picMk id="11" creationId="{888852CC-DE96-C9CF-2057-E21C3EF3F91E}"/>
          </ac:picMkLst>
        </pc:picChg>
        <pc:picChg chg="add mod">
          <ac:chgData name="Jan Baláč" userId="47230328-26f0-41c8-aedd-c1fd9fa8a621" providerId="ADAL" clId="{7C10B346-C2FD-42C1-98B4-CAA2AF18580A}" dt="2024-03-27T14:05:33.137" v="101"/>
          <ac:picMkLst>
            <pc:docMk/>
            <pc:sldMk cId="171275228" sldId="2141412574"/>
            <ac:picMk id="12" creationId="{5A2CC065-5EB5-48C4-6F06-FFE580C414E7}"/>
          </ac:picMkLst>
        </pc:picChg>
        <pc:picChg chg="add mod">
          <ac:chgData name="Jan Baláč" userId="47230328-26f0-41c8-aedd-c1fd9fa8a621" providerId="ADAL" clId="{7C10B346-C2FD-42C1-98B4-CAA2AF18580A}" dt="2024-04-03T16:13:06.220" v="878" actId="1035"/>
          <ac:picMkLst>
            <pc:docMk/>
            <pc:sldMk cId="171275228" sldId="2141412574"/>
            <ac:picMk id="14" creationId="{6750E178-90CB-2E42-E327-24153B7EA9AA}"/>
          </ac:picMkLst>
        </pc:picChg>
        <pc:picChg chg="add mod ord">
          <ac:chgData name="Jan Baláč" userId="47230328-26f0-41c8-aedd-c1fd9fa8a621" providerId="ADAL" clId="{7C10B346-C2FD-42C1-98B4-CAA2AF18580A}" dt="2024-04-03T16:14:08.072" v="890" actId="166"/>
          <ac:picMkLst>
            <pc:docMk/>
            <pc:sldMk cId="171275228" sldId="2141412574"/>
            <ac:picMk id="15" creationId="{4D24261B-CA54-CB1C-D022-35252FE48739}"/>
          </ac:picMkLst>
        </pc:picChg>
        <pc:picChg chg="add mod">
          <ac:chgData name="Jan Baláč" userId="47230328-26f0-41c8-aedd-c1fd9fa8a621" providerId="ADAL" clId="{7C10B346-C2FD-42C1-98B4-CAA2AF18580A}" dt="2024-04-03T16:13:47.615" v="888" actId="1076"/>
          <ac:picMkLst>
            <pc:docMk/>
            <pc:sldMk cId="171275228" sldId="2141412574"/>
            <ac:picMk id="16" creationId="{E9C7DBC5-15D2-5165-F051-C04391908A96}"/>
          </ac:picMkLst>
        </pc:picChg>
        <pc:picChg chg="add mod">
          <ac:chgData name="Jan Baláč" userId="47230328-26f0-41c8-aedd-c1fd9fa8a621" providerId="ADAL" clId="{7C10B346-C2FD-42C1-98B4-CAA2AF18580A}" dt="2024-04-03T16:13:19.894" v="883" actId="1036"/>
          <ac:picMkLst>
            <pc:docMk/>
            <pc:sldMk cId="171275228" sldId="2141412574"/>
            <ac:picMk id="18" creationId="{2787C14D-4ECC-6627-CB64-B3D8E742FCEE}"/>
          </ac:picMkLst>
        </pc:picChg>
        <pc:picChg chg="add mod">
          <ac:chgData name="Jan Baláč" userId="47230328-26f0-41c8-aedd-c1fd9fa8a621" providerId="ADAL" clId="{7C10B346-C2FD-42C1-98B4-CAA2AF18580A}" dt="2024-04-03T16:13:06.220" v="878" actId="1035"/>
          <ac:picMkLst>
            <pc:docMk/>
            <pc:sldMk cId="171275228" sldId="2141412574"/>
            <ac:picMk id="19" creationId="{68FAD806-C2FE-6B5D-E838-0181BD93D745}"/>
          </ac:picMkLst>
        </pc:picChg>
      </pc:sldChg>
      <pc:sldChg chg="addSp delSp modSp mod">
        <pc:chgData name="Jan Baláč" userId="47230328-26f0-41c8-aedd-c1fd9fa8a621" providerId="ADAL" clId="{7C10B346-C2FD-42C1-98B4-CAA2AF18580A}" dt="2024-04-03T16:45:07.141" v="1806"/>
        <pc:sldMkLst>
          <pc:docMk/>
          <pc:sldMk cId="1062448621" sldId="2141412575"/>
        </pc:sldMkLst>
        <pc:spChg chg="mod">
          <ac:chgData name="Jan Baláč" userId="47230328-26f0-41c8-aedd-c1fd9fa8a621" providerId="ADAL" clId="{7C10B346-C2FD-42C1-98B4-CAA2AF18580A}" dt="2024-04-03T16:45:07.141" v="1806"/>
          <ac:spMkLst>
            <pc:docMk/>
            <pc:sldMk cId="1062448621" sldId="2141412575"/>
            <ac:spMk id="3" creationId="{C26097F5-52BA-60DA-E63E-44EF9CC96921}"/>
          </ac:spMkLst>
        </pc:spChg>
        <pc:spChg chg="add mod">
          <ac:chgData name="Jan Baláč" userId="47230328-26f0-41c8-aedd-c1fd9fa8a621" providerId="ADAL" clId="{7C10B346-C2FD-42C1-98B4-CAA2AF18580A}" dt="2024-03-27T14:06:04.102" v="107"/>
          <ac:spMkLst>
            <pc:docMk/>
            <pc:sldMk cId="1062448621" sldId="2141412575"/>
            <ac:spMk id="4" creationId="{2EA1052E-5B35-7167-7975-B5D0389DB3EE}"/>
          </ac:spMkLst>
        </pc:spChg>
        <pc:spChg chg="mod">
          <ac:chgData name="Jan Baláč" userId="47230328-26f0-41c8-aedd-c1fd9fa8a621" providerId="ADAL" clId="{7C10B346-C2FD-42C1-98B4-CAA2AF18580A}" dt="2024-04-03T16:41:46.045" v="1727" actId="404"/>
          <ac:spMkLst>
            <pc:docMk/>
            <pc:sldMk cId="1062448621" sldId="2141412575"/>
            <ac:spMk id="5" creationId="{DEF703F5-3AD7-2991-5DBE-60253BC6DE4A}"/>
          </ac:spMkLst>
        </pc:spChg>
        <pc:spChg chg="mod">
          <ac:chgData name="Jan Baláč" userId="47230328-26f0-41c8-aedd-c1fd9fa8a621" providerId="ADAL" clId="{7C10B346-C2FD-42C1-98B4-CAA2AF18580A}" dt="2024-04-03T16:15:21.715" v="921" actId="20577"/>
          <ac:spMkLst>
            <pc:docMk/>
            <pc:sldMk cId="1062448621" sldId="2141412575"/>
            <ac:spMk id="10" creationId="{43CC20EE-120F-6440-2E40-0D9F8E6D0229}"/>
          </ac:spMkLst>
        </pc:spChg>
        <pc:picChg chg="add mod">
          <ac:chgData name="Jan Baláč" userId="47230328-26f0-41c8-aedd-c1fd9fa8a621" providerId="ADAL" clId="{7C10B346-C2FD-42C1-98B4-CAA2AF18580A}" dt="2024-03-27T14:06:04.102" v="107"/>
          <ac:picMkLst>
            <pc:docMk/>
            <pc:sldMk cId="1062448621" sldId="2141412575"/>
            <ac:picMk id="6" creationId="{E78A101E-88AA-58F4-5810-105507959E5B}"/>
          </ac:picMkLst>
        </pc:picChg>
        <pc:picChg chg="add mod">
          <ac:chgData name="Jan Baláč" userId="47230328-26f0-41c8-aedd-c1fd9fa8a621" providerId="ADAL" clId="{7C10B346-C2FD-42C1-98B4-CAA2AF18580A}" dt="2024-03-27T14:06:04.102" v="107"/>
          <ac:picMkLst>
            <pc:docMk/>
            <pc:sldMk cId="1062448621" sldId="2141412575"/>
            <ac:picMk id="7" creationId="{8269B2F9-867F-9212-71F3-455D2FB2B6DC}"/>
          </ac:picMkLst>
        </pc:picChg>
        <pc:picChg chg="del">
          <ac:chgData name="Jan Baláč" userId="47230328-26f0-41c8-aedd-c1fd9fa8a621" providerId="ADAL" clId="{7C10B346-C2FD-42C1-98B4-CAA2AF18580A}" dt="2024-03-27T14:05:51.221" v="106" actId="478"/>
          <ac:picMkLst>
            <pc:docMk/>
            <pc:sldMk cId="1062448621" sldId="2141412575"/>
            <ac:picMk id="8" creationId="{513385C5-00C9-DC9D-A6C1-69E11FAD7DF1}"/>
          </ac:picMkLst>
        </pc:picChg>
      </pc:sldChg>
      <pc:sldChg chg="del">
        <pc:chgData name="Jan Baláč" userId="47230328-26f0-41c8-aedd-c1fd9fa8a621" providerId="ADAL" clId="{7C10B346-C2FD-42C1-98B4-CAA2AF18580A}" dt="2024-04-03T09:40:08.849" v="404" actId="47"/>
        <pc:sldMkLst>
          <pc:docMk/>
          <pc:sldMk cId="416899635" sldId="2141412579"/>
        </pc:sldMkLst>
      </pc:sldChg>
      <pc:sldChg chg="modSp del mod ord">
        <pc:chgData name="Jan Baláč" userId="47230328-26f0-41c8-aedd-c1fd9fa8a621" providerId="ADAL" clId="{7C10B346-C2FD-42C1-98B4-CAA2AF18580A}" dt="2024-04-03T16:23:39.382" v="1180" actId="47"/>
        <pc:sldMkLst>
          <pc:docMk/>
          <pc:sldMk cId="1283685925" sldId="2141412581"/>
        </pc:sldMkLst>
        <pc:spChg chg="mod">
          <ac:chgData name="Jan Baláč" userId="47230328-26f0-41c8-aedd-c1fd9fa8a621" providerId="ADAL" clId="{7C10B346-C2FD-42C1-98B4-CAA2AF18580A}" dt="2024-04-03T16:20:52.385" v="956" actId="21"/>
          <ac:spMkLst>
            <pc:docMk/>
            <pc:sldMk cId="1283685925" sldId="2141412581"/>
            <ac:spMk id="4" creationId="{81DB5372-FC65-EE9F-AA08-3D5022DD121E}"/>
          </ac:spMkLst>
        </pc:spChg>
      </pc:sldChg>
      <pc:sldChg chg="del">
        <pc:chgData name="Jan Baláč" userId="47230328-26f0-41c8-aedd-c1fd9fa8a621" providerId="ADAL" clId="{7C10B346-C2FD-42C1-98B4-CAA2AF18580A}" dt="2024-03-27T13:33:10.451" v="74" actId="47"/>
        <pc:sldMkLst>
          <pc:docMk/>
          <pc:sldMk cId="2008868122" sldId="2141412585"/>
        </pc:sldMkLst>
      </pc:sldChg>
      <pc:sldChg chg="del">
        <pc:chgData name="Jan Baláč" userId="47230328-26f0-41c8-aedd-c1fd9fa8a621" providerId="ADAL" clId="{7C10B346-C2FD-42C1-98B4-CAA2AF18580A}" dt="2024-04-03T09:58:34.933" v="738" actId="47"/>
        <pc:sldMkLst>
          <pc:docMk/>
          <pc:sldMk cId="1176895860" sldId="2141412586"/>
        </pc:sldMkLst>
      </pc:sldChg>
      <pc:sldChg chg="del">
        <pc:chgData name="Jan Baláč" userId="47230328-26f0-41c8-aedd-c1fd9fa8a621" providerId="ADAL" clId="{7C10B346-C2FD-42C1-98B4-CAA2AF18580A}" dt="2024-04-03T09:58:55.092" v="743" actId="47"/>
        <pc:sldMkLst>
          <pc:docMk/>
          <pc:sldMk cId="916999555" sldId="2141412587"/>
        </pc:sldMkLst>
      </pc:sldChg>
      <pc:sldChg chg="modSp mod">
        <pc:chgData name="Jan Baláč" userId="47230328-26f0-41c8-aedd-c1fd9fa8a621" providerId="ADAL" clId="{7C10B346-C2FD-42C1-98B4-CAA2AF18580A}" dt="2024-03-27T13:57:24.321" v="86" actId="20577"/>
        <pc:sldMkLst>
          <pc:docMk/>
          <pc:sldMk cId="3713494835" sldId="2141412588"/>
        </pc:sldMkLst>
        <pc:spChg chg="mod">
          <ac:chgData name="Jan Baláč" userId="47230328-26f0-41c8-aedd-c1fd9fa8a621" providerId="ADAL" clId="{7C10B346-C2FD-42C1-98B4-CAA2AF18580A}" dt="2024-03-27T13:30:02.654" v="23" actId="20577"/>
          <ac:spMkLst>
            <pc:docMk/>
            <pc:sldMk cId="3713494835" sldId="2141412588"/>
            <ac:spMk id="6" creationId="{AA06FED8-07CA-3153-321A-9399179A4D27}"/>
          </ac:spMkLst>
        </pc:spChg>
        <pc:spChg chg="mod">
          <ac:chgData name="Jan Baláč" userId="47230328-26f0-41c8-aedd-c1fd9fa8a621" providerId="ADAL" clId="{7C10B346-C2FD-42C1-98B4-CAA2AF18580A}" dt="2024-03-27T13:30:11.366" v="36" actId="20577"/>
          <ac:spMkLst>
            <pc:docMk/>
            <pc:sldMk cId="3713494835" sldId="2141412588"/>
            <ac:spMk id="7" creationId="{2787FF37-2BF8-0C9F-8992-2312F3A2C94B}"/>
          </ac:spMkLst>
        </pc:spChg>
        <pc:spChg chg="mod">
          <ac:chgData name="Jan Baláč" userId="47230328-26f0-41c8-aedd-c1fd9fa8a621" providerId="ADAL" clId="{7C10B346-C2FD-42C1-98B4-CAA2AF18580A}" dt="2024-03-27T13:57:24.321" v="86" actId="20577"/>
          <ac:spMkLst>
            <pc:docMk/>
            <pc:sldMk cId="3713494835" sldId="2141412588"/>
            <ac:spMk id="13" creationId="{73BFD721-6DD4-7333-2C6E-12582D7D1563}"/>
          </ac:spMkLst>
        </pc:spChg>
      </pc:sldChg>
      <pc:sldChg chg="del">
        <pc:chgData name="Jan Baláč" userId="47230328-26f0-41c8-aedd-c1fd9fa8a621" providerId="ADAL" clId="{7C10B346-C2FD-42C1-98B4-CAA2AF18580A}" dt="2024-03-27T13:30:33.019" v="37" actId="47"/>
        <pc:sldMkLst>
          <pc:docMk/>
          <pc:sldMk cId="1510902755" sldId="2141412589"/>
        </pc:sldMkLst>
      </pc:sldChg>
      <pc:sldChg chg="modSp add del mod">
        <pc:chgData name="Jan Baláč" userId="47230328-26f0-41c8-aedd-c1fd9fa8a621" providerId="ADAL" clId="{7C10B346-C2FD-42C1-98B4-CAA2AF18580A}" dt="2024-04-03T09:39:55.475" v="402" actId="47"/>
        <pc:sldMkLst>
          <pc:docMk/>
          <pc:sldMk cId="3574557325" sldId="2141412622"/>
        </pc:sldMkLst>
        <pc:spChg chg="mod">
          <ac:chgData name="Jan Baláč" userId="47230328-26f0-41c8-aedd-c1fd9fa8a621" providerId="ADAL" clId="{7C10B346-C2FD-42C1-98B4-CAA2AF18580A}" dt="2024-03-27T14:14:03.181" v="143" actId="6549"/>
          <ac:spMkLst>
            <pc:docMk/>
            <pc:sldMk cId="3574557325" sldId="2141412622"/>
            <ac:spMk id="6" creationId="{FB1F72FE-F2DC-4A09-6128-C196368316D3}"/>
          </ac:spMkLst>
        </pc:spChg>
      </pc:sldChg>
      <pc:sldChg chg="delSp modSp del mod">
        <pc:chgData name="Jan Baláč" userId="47230328-26f0-41c8-aedd-c1fd9fa8a621" providerId="ADAL" clId="{7C10B346-C2FD-42C1-98B4-CAA2AF18580A}" dt="2024-04-03T09:43:31.841" v="473" actId="47"/>
        <pc:sldMkLst>
          <pc:docMk/>
          <pc:sldMk cId="2667398619" sldId="2141412631"/>
        </pc:sldMkLst>
        <pc:spChg chg="mod">
          <ac:chgData name="Jan Baláč" userId="47230328-26f0-41c8-aedd-c1fd9fa8a621" providerId="ADAL" clId="{7C10B346-C2FD-42C1-98B4-CAA2AF18580A}" dt="2024-04-03T09:25:28.048" v="238" actId="1076"/>
          <ac:spMkLst>
            <pc:docMk/>
            <pc:sldMk cId="2667398619" sldId="2141412631"/>
            <ac:spMk id="3" creationId="{6597C2AF-426B-BDE7-1E09-BA47AD708F46}"/>
          </ac:spMkLst>
        </pc:spChg>
        <pc:spChg chg="mod">
          <ac:chgData name="Jan Baláč" userId="47230328-26f0-41c8-aedd-c1fd9fa8a621" providerId="ADAL" clId="{7C10B346-C2FD-42C1-98B4-CAA2AF18580A}" dt="2024-04-03T09:25:28.048" v="238" actId="1076"/>
          <ac:spMkLst>
            <pc:docMk/>
            <pc:sldMk cId="2667398619" sldId="2141412631"/>
            <ac:spMk id="4" creationId="{D2DAE5C1-451C-AEFA-3870-D6FB65C9BF6D}"/>
          </ac:spMkLst>
        </pc:spChg>
        <pc:spChg chg="mod">
          <ac:chgData name="Jan Baláč" userId="47230328-26f0-41c8-aedd-c1fd9fa8a621" providerId="ADAL" clId="{7C10B346-C2FD-42C1-98B4-CAA2AF18580A}" dt="2024-04-03T09:25:28.048" v="238" actId="1076"/>
          <ac:spMkLst>
            <pc:docMk/>
            <pc:sldMk cId="2667398619" sldId="2141412631"/>
            <ac:spMk id="5" creationId="{365086B9-065C-455F-7F3C-22958602D972}"/>
          </ac:spMkLst>
        </pc:spChg>
        <pc:spChg chg="mod">
          <ac:chgData name="Jan Baláč" userId="47230328-26f0-41c8-aedd-c1fd9fa8a621" providerId="ADAL" clId="{7C10B346-C2FD-42C1-98B4-CAA2AF18580A}" dt="2024-04-03T09:25:28.048" v="238" actId="1076"/>
          <ac:spMkLst>
            <pc:docMk/>
            <pc:sldMk cId="2667398619" sldId="2141412631"/>
            <ac:spMk id="6" creationId="{B5F04700-F768-8ED8-1607-1BD63AEBAB2D}"/>
          </ac:spMkLst>
        </pc:spChg>
        <pc:spChg chg="del mod">
          <ac:chgData name="Jan Baláč" userId="47230328-26f0-41c8-aedd-c1fd9fa8a621" providerId="ADAL" clId="{7C10B346-C2FD-42C1-98B4-CAA2AF18580A}" dt="2024-04-03T09:24:58.272" v="199" actId="478"/>
          <ac:spMkLst>
            <pc:docMk/>
            <pc:sldMk cId="2667398619" sldId="2141412631"/>
            <ac:spMk id="14" creationId="{B735759B-A9B0-CAC2-EE5D-9547FF494A3B}"/>
          </ac:spMkLst>
        </pc:spChg>
        <pc:spChg chg="mod">
          <ac:chgData name="Jan Baláč" userId="47230328-26f0-41c8-aedd-c1fd9fa8a621" providerId="ADAL" clId="{7C10B346-C2FD-42C1-98B4-CAA2AF18580A}" dt="2024-04-03T09:26:00.249" v="241" actId="1582"/>
          <ac:spMkLst>
            <pc:docMk/>
            <pc:sldMk cId="2667398619" sldId="2141412631"/>
            <ac:spMk id="15" creationId="{C072F3FA-9584-42EE-67B5-031AD461FD9F}"/>
          </ac:spMkLst>
        </pc:spChg>
        <pc:spChg chg="mod">
          <ac:chgData name="Jan Baláč" userId="47230328-26f0-41c8-aedd-c1fd9fa8a621" providerId="ADAL" clId="{7C10B346-C2FD-42C1-98B4-CAA2AF18580A}" dt="2024-04-03T09:25:17.277" v="237" actId="20577"/>
          <ac:spMkLst>
            <pc:docMk/>
            <pc:sldMk cId="2667398619" sldId="2141412631"/>
            <ac:spMk id="27" creationId="{6509F8B8-5BF3-74BB-426A-2132661ED069}"/>
          </ac:spMkLst>
        </pc:spChg>
        <pc:graphicFrameChg chg="mod">
          <ac:chgData name="Jan Baláč" userId="47230328-26f0-41c8-aedd-c1fd9fa8a621" providerId="ADAL" clId="{7C10B346-C2FD-42C1-98B4-CAA2AF18580A}" dt="2024-04-03T09:25:28.048" v="238" actId="1076"/>
          <ac:graphicFrameMkLst>
            <pc:docMk/>
            <pc:sldMk cId="2667398619" sldId="2141412631"/>
            <ac:graphicFrameMk id="28" creationId="{0245900D-B320-0B5B-563C-688979FCCEE8}"/>
          </ac:graphicFrameMkLst>
        </pc:graphicFrameChg>
        <pc:cxnChg chg="mod">
          <ac:chgData name="Jan Baláč" userId="47230328-26f0-41c8-aedd-c1fd9fa8a621" providerId="ADAL" clId="{7C10B346-C2FD-42C1-98B4-CAA2AF18580A}" dt="2024-04-03T09:25:28.048" v="238" actId="1076"/>
          <ac:cxnSpMkLst>
            <pc:docMk/>
            <pc:sldMk cId="2667398619" sldId="2141412631"/>
            <ac:cxnSpMk id="9" creationId="{668ECB6D-5EC8-CB4A-E74A-7F48589259F2}"/>
          </ac:cxnSpMkLst>
        </pc:cxnChg>
        <pc:cxnChg chg="mod">
          <ac:chgData name="Jan Baláč" userId="47230328-26f0-41c8-aedd-c1fd9fa8a621" providerId="ADAL" clId="{7C10B346-C2FD-42C1-98B4-CAA2AF18580A}" dt="2024-04-03T09:25:28.048" v="238" actId="1076"/>
          <ac:cxnSpMkLst>
            <pc:docMk/>
            <pc:sldMk cId="2667398619" sldId="2141412631"/>
            <ac:cxnSpMk id="10" creationId="{F05D59A0-EAE7-E132-76BF-C2ABF038448F}"/>
          </ac:cxnSpMkLst>
        </pc:cxnChg>
        <pc:cxnChg chg="mod">
          <ac:chgData name="Jan Baláč" userId="47230328-26f0-41c8-aedd-c1fd9fa8a621" providerId="ADAL" clId="{7C10B346-C2FD-42C1-98B4-CAA2AF18580A}" dt="2024-04-03T09:25:28.048" v="238" actId="1076"/>
          <ac:cxnSpMkLst>
            <pc:docMk/>
            <pc:sldMk cId="2667398619" sldId="2141412631"/>
            <ac:cxnSpMk id="11" creationId="{973F5BE1-3FC8-BD5A-325D-4A8E20DD9313}"/>
          </ac:cxnSpMkLst>
        </pc:cxnChg>
        <pc:cxnChg chg="mod">
          <ac:chgData name="Jan Baláč" userId="47230328-26f0-41c8-aedd-c1fd9fa8a621" providerId="ADAL" clId="{7C10B346-C2FD-42C1-98B4-CAA2AF18580A}" dt="2024-04-03T09:25:28.048" v="238" actId="1076"/>
          <ac:cxnSpMkLst>
            <pc:docMk/>
            <pc:sldMk cId="2667398619" sldId="2141412631"/>
            <ac:cxnSpMk id="12" creationId="{04AC4C47-B55E-48EE-010B-DD3923DEEEC3}"/>
          </ac:cxnSpMkLst>
        </pc:cxnChg>
        <pc:cxnChg chg="mod">
          <ac:chgData name="Jan Baláč" userId="47230328-26f0-41c8-aedd-c1fd9fa8a621" providerId="ADAL" clId="{7C10B346-C2FD-42C1-98B4-CAA2AF18580A}" dt="2024-04-03T09:25:28.048" v="238" actId="1076"/>
          <ac:cxnSpMkLst>
            <pc:docMk/>
            <pc:sldMk cId="2667398619" sldId="2141412631"/>
            <ac:cxnSpMk id="13" creationId="{AAA1F54B-C527-A88C-B746-E2C601710841}"/>
          </ac:cxnSpMkLst>
        </pc:cxnChg>
        <pc:cxnChg chg="mod">
          <ac:chgData name="Jan Baláč" userId="47230328-26f0-41c8-aedd-c1fd9fa8a621" providerId="ADAL" clId="{7C10B346-C2FD-42C1-98B4-CAA2AF18580A}" dt="2024-04-03T09:25:28.048" v="238" actId="1076"/>
          <ac:cxnSpMkLst>
            <pc:docMk/>
            <pc:sldMk cId="2667398619" sldId="2141412631"/>
            <ac:cxnSpMk id="16" creationId="{978F7221-CC57-4B61-DD0F-EB17FF484B79}"/>
          </ac:cxnSpMkLst>
        </pc:cxnChg>
      </pc:sldChg>
      <pc:sldChg chg="modSp add del mod ord">
        <pc:chgData name="Jan Baláč" userId="47230328-26f0-41c8-aedd-c1fd9fa8a621" providerId="ADAL" clId="{7C10B346-C2FD-42C1-98B4-CAA2AF18580A}" dt="2024-04-04T06:28:36.890" v="2042" actId="403"/>
        <pc:sldMkLst>
          <pc:docMk/>
          <pc:sldMk cId="2615468008" sldId="2141412643"/>
        </pc:sldMkLst>
        <pc:spChg chg="mod">
          <ac:chgData name="Jan Baláč" userId="47230328-26f0-41c8-aedd-c1fd9fa8a621" providerId="ADAL" clId="{7C10B346-C2FD-42C1-98B4-CAA2AF18580A}" dt="2024-04-03T16:44:21.608" v="1798"/>
          <ac:spMkLst>
            <pc:docMk/>
            <pc:sldMk cId="2615468008" sldId="2141412643"/>
            <ac:spMk id="14" creationId="{751E10BA-49B0-A799-07D2-B37AC191A0B8}"/>
          </ac:spMkLst>
        </pc:spChg>
        <pc:spChg chg="mod">
          <ac:chgData name="Jan Baláč" userId="47230328-26f0-41c8-aedd-c1fd9fa8a621" providerId="ADAL" clId="{7C10B346-C2FD-42C1-98B4-CAA2AF18580A}" dt="2024-04-04T06:28:36.890" v="2042" actId="403"/>
          <ac:spMkLst>
            <pc:docMk/>
            <pc:sldMk cId="2615468008" sldId="2141412643"/>
            <ac:spMk id="1920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4-04T06:28:32.621" v="2040" actId="403"/>
          <ac:spMkLst>
            <pc:docMk/>
            <pc:sldMk cId="2615468008" sldId="2141412643"/>
            <ac:spMk id="1921" creationId="{00000000-0000-0000-0000-000000000000}"/>
          </ac:spMkLst>
        </pc:spChg>
      </pc:sldChg>
      <pc:sldChg chg="modSp add del mod ord">
        <pc:chgData name="Jan Baláč" userId="47230328-26f0-41c8-aedd-c1fd9fa8a621" providerId="ADAL" clId="{7C10B346-C2FD-42C1-98B4-CAA2AF18580A}" dt="2024-04-03T09:59:09.009" v="748" actId="47"/>
        <pc:sldMkLst>
          <pc:docMk/>
          <pc:sldMk cId="3477684336" sldId="2141412644"/>
        </pc:sldMkLst>
        <pc:spChg chg="mod">
          <ac:chgData name="Jan Baláč" userId="47230328-26f0-41c8-aedd-c1fd9fa8a621" providerId="ADAL" clId="{7C10B346-C2FD-42C1-98B4-CAA2AF18580A}" dt="2024-03-27T13:31:34.468" v="66" actId="20577"/>
          <ac:spMkLst>
            <pc:docMk/>
            <pc:sldMk cId="3477684336" sldId="2141412644"/>
            <ac:spMk id="8" creationId="{76F650D7-4F79-93AE-3981-A711A1963FE0}"/>
          </ac:spMkLst>
        </pc:spChg>
      </pc:sldChg>
      <pc:sldChg chg="del">
        <pc:chgData name="Jan Baláč" userId="47230328-26f0-41c8-aedd-c1fd9fa8a621" providerId="ADAL" clId="{7C10B346-C2FD-42C1-98B4-CAA2AF18580A}" dt="2024-03-27T13:30:39.225" v="40" actId="47"/>
        <pc:sldMkLst>
          <pc:docMk/>
          <pc:sldMk cId="1894054900" sldId="2141412645"/>
        </pc:sldMkLst>
      </pc:sldChg>
      <pc:sldChg chg="del">
        <pc:chgData name="Jan Baláč" userId="47230328-26f0-41c8-aedd-c1fd9fa8a621" providerId="ADAL" clId="{7C10B346-C2FD-42C1-98B4-CAA2AF18580A}" dt="2024-04-03T16:46:48.588" v="1843" actId="47"/>
        <pc:sldMkLst>
          <pc:docMk/>
          <pc:sldMk cId="798401619" sldId="2141412646"/>
        </pc:sldMkLst>
      </pc:sldChg>
      <pc:sldChg chg="del">
        <pc:chgData name="Jan Baláč" userId="47230328-26f0-41c8-aedd-c1fd9fa8a621" providerId="ADAL" clId="{7C10B346-C2FD-42C1-98B4-CAA2AF18580A}" dt="2024-03-27T13:30:35.193" v="38" actId="47"/>
        <pc:sldMkLst>
          <pc:docMk/>
          <pc:sldMk cId="669481509" sldId="2141412647"/>
        </pc:sldMkLst>
      </pc:sldChg>
      <pc:sldChg chg="del">
        <pc:chgData name="Jan Baláč" userId="47230328-26f0-41c8-aedd-c1fd9fa8a621" providerId="ADAL" clId="{7C10B346-C2FD-42C1-98B4-CAA2AF18580A}" dt="2024-03-27T13:33:05.504" v="72" actId="47"/>
        <pc:sldMkLst>
          <pc:docMk/>
          <pc:sldMk cId="510717356" sldId="2141412649"/>
        </pc:sldMkLst>
      </pc:sldChg>
      <pc:sldChg chg="modSp del mod">
        <pc:chgData name="Jan Baláč" userId="47230328-26f0-41c8-aedd-c1fd9fa8a621" providerId="ADAL" clId="{7C10B346-C2FD-42C1-98B4-CAA2AF18580A}" dt="2024-04-03T09:43:47.751" v="475" actId="47"/>
        <pc:sldMkLst>
          <pc:docMk/>
          <pc:sldMk cId="793226129" sldId="2141412650"/>
        </pc:sldMkLst>
        <pc:spChg chg="mod">
          <ac:chgData name="Jan Baláč" userId="47230328-26f0-41c8-aedd-c1fd9fa8a621" providerId="ADAL" clId="{7C10B346-C2FD-42C1-98B4-CAA2AF18580A}" dt="2024-04-03T09:24:21.339" v="196" actId="20577"/>
          <ac:spMkLst>
            <pc:docMk/>
            <pc:sldMk cId="793226129" sldId="2141412650"/>
            <ac:spMk id="5" creationId="{612D347F-DC38-0030-193E-A279485D9AA8}"/>
          </ac:spMkLst>
        </pc:spChg>
      </pc:sldChg>
      <pc:sldChg chg="del">
        <pc:chgData name="Jan Baláč" userId="47230328-26f0-41c8-aedd-c1fd9fa8a621" providerId="ADAL" clId="{7C10B346-C2FD-42C1-98B4-CAA2AF18580A}" dt="2024-04-03T09:40:06.789" v="403" actId="47"/>
        <pc:sldMkLst>
          <pc:docMk/>
          <pc:sldMk cId="2763455619" sldId="2141412651"/>
        </pc:sldMkLst>
      </pc:sldChg>
      <pc:sldChg chg="modSp del mod">
        <pc:chgData name="Jan Baláč" userId="47230328-26f0-41c8-aedd-c1fd9fa8a621" providerId="ADAL" clId="{7C10B346-C2FD-42C1-98B4-CAA2AF18580A}" dt="2024-04-03T09:43:34.010" v="474" actId="47"/>
        <pc:sldMkLst>
          <pc:docMk/>
          <pc:sldMk cId="2362467944" sldId="2141412652"/>
        </pc:sldMkLst>
        <pc:picChg chg="mod">
          <ac:chgData name="Jan Baláč" userId="47230328-26f0-41c8-aedd-c1fd9fa8a621" providerId="ADAL" clId="{7C10B346-C2FD-42C1-98B4-CAA2AF18580A}" dt="2024-04-03T09:26:25.923" v="242" actId="1076"/>
          <ac:picMkLst>
            <pc:docMk/>
            <pc:sldMk cId="2362467944" sldId="2141412652"/>
            <ac:picMk id="7" creationId="{0BD9D66A-FFE3-8943-AA23-15D2E8606534}"/>
          </ac:picMkLst>
        </pc:picChg>
      </pc:sldChg>
      <pc:sldChg chg="add del">
        <pc:chgData name="Jan Baláč" userId="47230328-26f0-41c8-aedd-c1fd9fa8a621" providerId="ADAL" clId="{7C10B346-C2FD-42C1-98B4-CAA2AF18580A}" dt="2024-04-03T16:27:30.728" v="1392" actId="47"/>
        <pc:sldMkLst>
          <pc:docMk/>
          <pc:sldMk cId="3524477651" sldId="2141412654"/>
        </pc:sldMkLst>
      </pc:sldChg>
      <pc:sldChg chg="del">
        <pc:chgData name="Jan Baláč" userId="47230328-26f0-41c8-aedd-c1fd9fa8a621" providerId="ADAL" clId="{7C10B346-C2FD-42C1-98B4-CAA2AF18580A}" dt="2024-04-03T16:27:34.010" v="1394" actId="47"/>
        <pc:sldMkLst>
          <pc:docMk/>
          <pc:sldMk cId="1498556738" sldId="2141412655"/>
        </pc:sldMkLst>
      </pc:sldChg>
      <pc:sldChg chg="add del">
        <pc:chgData name="Jan Baláč" userId="47230328-26f0-41c8-aedd-c1fd9fa8a621" providerId="ADAL" clId="{7C10B346-C2FD-42C1-98B4-CAA2AF18580A}" dt="2024-04-03T16:27:32.129" v="1393" actId="47"/>
        <pc:sldMkLst>
          <pc:docMk/>
          <pc:sldMk cId="4287572043" sldId="2141412656"/>
        </pc:sldMkLst>
      </pc:sldChg>
      <pc:sldChg chg="del">
        <pc:chgData name="Jan Baláč" userId="47230328-26f0-41c8-aedd-c1fd9fa8a621" providerId="ADAL" clId="{7C10B346-C2FD-42C1-98B4-CAA2AF18580A}" dt="2024-04-03T09:58:56.496" v="744" actId="47"/>
        <pc:sldMkLst>
          <pc:docMk/>
          <pc:sldMk cId="2238853993" sldId="2141412657"/>
        </pc:sldMkLst>
      </pc:sldChg>
      <pc:sldChg chg="modSp add del mod ord">
        <pc:chgData name="Jan Baláč" userId="47230328-26f0-41c8-aedd-c1fd9fa8a621" providerId="ADAL" clId="{7C10B346-C2FD-42C1-98B4-CAA2AF18580A}" dt="2024-04-03T16:36:09.440" v="1592" actId="47"/>
        <pc:sldMkLst>
          <pc:docMk/>
          <pc:sldMk cId="3504869485" sldId="2141412658"/>
        </pc:sldMkLst>
        <pc:spChg chg="mod">
          <ac:chgData name="Jan Baláč" userId="47230328-26f0-41c8-aedd-c1fd9fa8a621" providerId="ADAL" clId="{7C10B346-C2FD-42C1-98B4-CAA2AF18580A}" dt="2024-03-27T14:12:03.952" v="137" actId="6549"/>
          <ac:spMkLst>
            <pc:docMk/>
            <pc:sldMk cId="3504869485" sldId="2141412658"/>
            <ac:spMk id="6" creationId="{FB1F72FE-F2DC-4A09-6128-C196368316D3}"/>
          </ac:spMkLst>
        </pc:spChg>
        <pc:graphicFrameChg chg="modGraphic">
          <ac:chgData name="Jan Baláč" userId="47230328-26f0-41c8-aedd-c1fd9fa8a621" providerId="ADAL" clId="{7C10B346-C2FD-42C1-98B4-CAA2AF18580A}" dt="2024-04-03T16:12:14.744" v="862" actId="20577"/>
          <ac:graphicFrameMkLst>
            <pc:docMk/>
            <pc:sldMk cId="3504869485" sldId="2141412658"/>
            <ac:graphicFrameMk id="5" creationId="{48485C03-DEAB-4CA8-5311-66F994238B96}"/>
          </ac:graphicFrameMkLst>
        </pc:graphicFrameChg>
      </pc:sldChg>
      <pc:sldChg chg="modSp add del mod">
        <pc:chgData name="Jan Baláč" userId="47230328-26f0-41c8-aedd-c1fd9fa8a621" providerId="ADAL" clId="{7C10B346-C2FD-42C1-98B4-CAA2AF18580A}" dt="2024-04-03T16:30:01.028" v="1397" actId="47"/>
        <pc:sldMkLst>
          <pc:docMk/>
          <pc:sldMk cId="2509004116" sldId="2141412659"/>
        </pc:sldMkLst>
        <pc:spChg chg="mod">
          <ac:chgData name="Jan Baláč" userId="47230328-26f0-41c8-aedd-c1fd9fa8a621" providerId="ADAL" clId="{7C10B346-C2FD-42C1-98B4-CAA2AF18580A}" dt="2024-04-03T09:44:39.160" v="526" actId="20577"/>
          <ac:spMkLst>
            <pc:docMk/>
            <pc:sldMk cId="2509004116" sldId="2141412659"/>
            <ac:spMk id="5" creationId="{612D347F-DC38-0030-193E-A279485D9AA8}"/>
          </ac:spMkLst>
        </pc:spChg>
      </pc:sldChg>
      <pc:sldChg chg="modSp add mod">
        <pc:chgData name="Jan Baláč" userId="47230328-26f0-41c8-aedd-c1fd9fa8a621" providerId="ADAL" clId="{7C10B346-C2FD-42C1-98B4-CAA2AF18580A}" dt="2024-04-03T16:44:59.505" v="1803"/>
        <pc:sldMkLst>
          <pc:docMk/>
          <pc:sldMk cId="1401334037" sldId="2141412660"/>
        </pc:sldMkLst>
        <pc:spChg chg="mod">
          <ac:chgData name="Jan Baláč" userId="47230328-26f0-41c8-aedd-c1fd9fa8a621" providerId="ADAL" clId="{7C10B346-C2FD-42C1-98B4-CAA2AF18580A}" dt="2024-04-03T16:44:59.505" v="1803"/>
          <ac:spMkLst>
            <pc:docMk/>
            <pc:sldMk cId="1401334037" sldId="2141412660"/>
            <ac:spMk id="3" creationId="{C26097F5-52BA-60DA-E63E-44EF9CC96921}"/>
          </ac:spMkLst>
        </pc:spChg>
        <pc:spChg chg="mod">
          <ac:chgData name="Jan Baláč" userId="47230328-26f0-41c8-aedd-c1fd9fa8a621" providerId="ADAL" clId="{7C10B346-C2FD-42C1-98B4-CAA2AF18580A}" dt="2024-04-03T09:29:59.984" v="260" actId="404"/>
          <ac:spMkLst>
            <pc:docMk/>
            <pc:sldMk cId="1401334037" sldId="2141412660"/>
            <ac:spMk id="5" creationId="{DEF703F5-3AD7-2991-5DBE-60253BC6DE4A}"/>
          </ac:spMkLst>
        </pc:spChg>
      </pc:sldChg>
      <pc:sldChg chg="addSp delSp modSp new del mod ord">
        <pc:chgData name="Jan Baláč" userId="47230328-26f0-41c8-aedd-c1fd9fa8a621" providerId="ADAL" clId="{7C10B346-C2FD-42C1-98B4-CAA2AF18580A}" dt="2024-04-03T09:55:48.469" v="640" actId="47"/>
        <pc:sldMkLst>
          <pc:docMk/>
          <pc:sldMk cId="245111138" sldId="2141412661"/>
        </pc:sldMkLst>
        <pc:spChg chg="del">
          <ac:chgData name="Jan Baláč" userId="47230328-26f0-41c8-aedd-c1fd9fa8a621" providerId="ADAL" clId="{7C10B346-C2FD-42C1-98B4-CAA2AF18580A}" dt="2024-04-03T09:35:52.197" v="299" actId="478"/>
          <ac:spMkLst>
            <pc:docMk/>
            <pc:sldMk cId="245111138" sldId="2141412661"/>
            <ac:spMk id="4" creationId="{74DE8D43-6C9B-5460-3CAD-7628E6652CC3}"/>
          </ac:spMkLst>
        </pc:spChg>
        <pc:spChg chg="mod">
          <ac:chgData name="Jan Baláč" userId="47230328-26f0-41c8-aedd-c1fd9fa8a621" providerId="ADAL" clId="{7C10B346-C2FD-42C1-98B4-CAA2AF18580A}" dt="2024-04-03T09:37:02.587" v="319" actId="1076"/>
          <ac:spMkLst>
            <pc:docMk/>
            <pc:sldMk cId="245111138" sldId="2141412661"/>
            <ac:spMk id="5" creationId="{C9530471-DD8E-B0CF-E305-55F7F33D3140}"/>
          </ac:spMkLst>
        </pc:spChg>
        <pc:spChg chg="add mod">
          <ac:chgData name="Jan Baláč" userId="47230328-26f0-41c8-aedd-c1fd9fa8a621" providerId="ADAL" clId="{7C10B346-C2FD-42C1-98B4-CAA2AF18580A}" dt="2024-04-03T09:48:09.090" v="584" actId="5793"/>
          <ac:spMkLst>
            <pc:docMk/>
            <pc:sldMk cId="245111138" sldId="2141412661"/>
            <ac:spMk id="6" creationId="{CF596EEE-4B57-C8A7-A964-131E453D7536}"/>
          </ac:spMkLst>
        </pc:spChg>
        <pc:spChg chg="add mod">
          <ac:chgData name="Jan Baláč" userId="47230328-26f0-41c8-aedd-c1fd9fa8a621" providerId="ADAL" clId="{7C10B346-C2FD-42C1-98B4-CAA2AF18580A}" dt="2024-04-03T09:46:15.605" v="548" actId="1076"/>
          <ac:spMkLst>
            <pc:docMk/>
            <pc:sldMk cId="245111138" sldId="2141412661"/>
            <ac:spMk id="7" creationId="{AEF8CD63-1BB6-8340-73D7-265618F3A7B3}"/>
          </ac:spMkLst>
        </pc:spChg>
      </pc:sldChg>
      <pc:sldChg chg="addSp delSp modSp add mod ord">
        <pc:chgData name="Jan Baláč" userId="47230328-26f0-41c8-aedd-c1fd9fa8a621" providerId="ADAL" clId="{7C10B346-C2FD-42C1-98B4-CAA2AF18580A}" dt="2024-04-17T11:22:59.937" v="2359" actId="1076"/>
        <pc:sldMkLst>
          <pc:docMk/>
          <pc:sldMk cId="2197754711" sldId="2141412662"/>
        </pc:sldMkLst>
        <pc:spChg chg="mod">
          <ac:chgData name="Jan Baláč" userId="47230328-26f0-41c8-aedd-c1fd9fa8a621" providerId="ADAL" clId="{7C10B346-C2FD-42C1-98B4-CAA2AF18580A}" dt="2024-04-03T16:46:16.520" v="1838" actId="20577"/>
          <ac:spMkLst>
            <pc:docMk/>
            <pc:sldMk cId="2197754711" sldId="2141412662"/>
            <ac:spMk id="3" creationId="{3B81BDC0-B51D-E740-EC6F-1709F34DB826}"/>
          </ac:spMkLst>
        </pc:spChg>
        <pc:spChg chg="mod">
          <ac:chgData name="Jan Baláč" userId="47230328-26f0-41c8-aedd-c1fd9fa8a621" providerId="ADAL" clId="{7C10B346-C2FD-42C1-98B4-CAA2AF18580A}" dt="2024-04-03T09:41:14.857" v="409" actId="20577"/>
          <ac:spMkLst>
            <pc:docMk/>
            <pc:sldMk cId="2197754711" sldId="2141412662"/>
            <ac:spMk id="5" creationId="{C9530471-DD8E-B0CF-E305-55F7F33D3140}"/>
          </ac:spMkLst>
        </pc:spChg>
        <pc:spChg chg="del">
          <ac:chgData name="Jan Baláč" userId="47230328-26f0-41c8-aedd-c1fd9fa8a621" providerId="ADAL" clId="{7C10B346-C2FD-42C1-98B4-CAA2AF18580A}" dt="2024-04-03T09:38:34.594" v="391" actId="478"/>
          <ac:spMkLst>
            <pc:docMk/>
            <pc:sldMk cId="2197754711" sldId="2141412662"/>
            <ac:spMk id="6" creationId="{CF596EEE-4B57-C8A7-A964-131E453D7536}"/>
          </ac:spMkLst>
        </pc:spChg>
        <pc:spChg chg="add mod">
          <ac:chgData name="Jan Baláč" userId="47230328-26f0-41c8-aedd-c1fd9fa8a621" providerId="ADAL" clId="{7C10B346-C2FD-42C1-98B4-CAA2AF18580A}" dt="2024-04-17T11:22:59.937" v="2359" actId="1076"/>
          <ac:spMkLst>
            <pc:docMk/>
            <pc:sldMk cId="2197754711" sldId="2141412662"/>
            <ac:spMk id="7" creationId="{E1AB3EE6-F705-3E79-FE8D-969826717196}"/>
          </ac:spMkLst>
        </pc:spChg>
      </pc:sldChg>
      <pc:sldChg chg="addSp delSp modSp add mod ord">
        <pc:chgData name="Jan Baláč" userId="47230328-26f0-41c8-aedd-c1fd9fa8a621" providerId="ADAL" clId="{7C10B346-C2FD-42C1-98B4-CAA2AF18580A}" dt="2024-04-03T16:46:21.870" v="1840" actId="20577"/>
        <pc:sldMkLst>
          <pc:docMk/>
          <pc:sldMk cId="1479555237" sldId="2141412663"/>
        </pc:sldMkLst>
        <pc:spChg chg="mod">
          <ac:chgData name="Jan Baláč" userId="47230328-26f0-41c8-aedd-c1fd9fa8a621" providerId="ADAL" clId="{7C10B346-C2FD-42C1-98B4-CAA2AF18580A}" dt="2024-04-03T16:46:21.870" v="1840" actId="20577"/>
          <ac:spMkLst>
            <pc:docMk/>
            <pc:sldMk cId="1479555237" sldId="2141412663"/>
            <ac:spMk id="3" creationId="{3B81BDC0-B51D-E740-EC6F-1709F34DB826}"/>
          </ac:spMkLst>
        </pc:spChg>
        <pc:spChg chg="mod">
          <ac:chgData name="Jan Baláč" userId="47230328-26f0-41c8-aedd-c1fd9fa8a621" providerId="ADAL" clId="{7C10B346-C2FD-42C1-98B4-CAA2AF18580A}" dt="2024-04-03T16:42:03.612" v="1729" actId="404"/>
          <ac:spMkLst>
            <pc:docMk/>
            <pc:sldMk cId="1479555237" sldId="2141412663"/>
            <ac:spMk id="5" creationId="{C9530471-DD8E-B0CF-E305-55F7F33D3140}"/>
          </ac:spMkLst>
        </pc:spChg>
        <pc:spChg chg="del">
          <ac:chgData name="Jan Baláč" userId="47230328-26f0-41c8-aedd-c1fd9fa8a621" providerId="ADAL" clId="{7C10B346-C2FD-42C1-98B4-CAA2AF18580A}" dt="2024-04-03T09:55:02.270" v="632" actId="478"/>
          <ac:spMkLst>
            <pc:docMk/>
            <pc:sldMk cId="1479555237" sldId="2141412663"/>
            <ac:spMk id="6" creationId="{CF596EEE-4B57-C8A7-A964-131E453D7536}"/>
          </ac:spMkLst>
        </pc:spChg>
        <pc:spChg chg="del mod">
          <ac:chgData name="Jan Baláč" userId="47230328-26f0-41c8-aedd-c1fd9fa8a621" providerId="ADAL" clId="{7C10B346-C2FD-42C1-98B4-CAA2AF18580A}" dt="2024-04-03T09:55:10.550" v="636" actId="478"/>
          <ac:spMkLst>
            <pc:docMk/>
            <pc:sldMk cId="1479555237" sldId="2141412663"/>
            <ac:spMk id="7" creationId="{AEF8CD63-1BB6-8340-73D7-265618F3A7B3}"/>
          </ac:spMkLst>
        </pc:spChg>
        <pc:graphicFrameChg chg="add mod modGraphic">
          <ac:chgData name="Jan Baláč" userId="47230328-26f0-41c8-aedd-c1fd9fa8a621" providerId="ADAL" clId="{7C10B346-C2FD-42C1-98B4-CAA2AF18580A}" dt="2024-04-03T16:12:40.289" v="865" actId="113"/>
          <ac:graphicFrameMkLst>
            <pc:docMk/>
            <pc:sldMk cId="1479555237" sldId="2141412663"/>
            <ac:graphicFrameMk id="2302" creationId="{00000000-0000-0000-0000-000000000000}"/>
          </ac:graphicFrameMkLst>
        </pc:graphicFrameChg>
      </pc:sldChg>
      <pc:sldChg chg="addSp delSp modSp add mod ord">
        <pc:chgData name="Jan Baláč" userId="47230328-26f0-41c8-aedd-c1fd9fa8a621" providerId="ADAL" clId="{7C10B346-C2FD-42C1-98B4-CAA2AF18580A}" dt="2024-04-17T11:23:10.111" v="2360" actId="108"/>
        <pc:sldMkLst>
          <pc:docMk/>
          <pc:sldMk cId="1377485767" sldId="2141412664"/>
        </pc:sldMkLst>
        <pc:spChg chg="add del mod">
          <ac:chgData name="Jan Baláč" userId="47230328-26f0-41c8-aedd-c1fd9fa8a621" providerId="ADAL" clId="{7C10B346-C2FD-42C1-98B4-CAA2AF18580A}" dt="2024-04-03T16:22:06.654" v="1038" actId="478"/>
          <ac:spMkLst>
            <pc:docMk/>
            <pc:sldMk cId="1377485767" sldId="2141412664"/>
            <ac:spMk id="3" creationId="{6373E725-DDCF-1314-A005-1AAB5B628E4E}"/>
          </ac:spMkLst>
        </pc:spChg>
        <pc:spChg chg="add del">
          <ac:chgData name="Jan Baláč" userId="47230328-26f0-41c8-aedd-c1fd9fa8a621" providerId="ADAL" clId="{7C10B346-C2FD-42C1-98B4-CAA2AF18580A}" dt="2024-04-03T16:46:27.291" v="1842" actId="22"/>
          <ac:spMkLst>
            <pc:docMk/>
            <pc:sldMk cId="1377485767" sldId="2141412664"/>
            <ac:spMk id="5" creationId="{3B66B402-BA62-4631-10AB-0E196FF59FF3}"/>
          </ac:spMkLst>
        </pc:spChg>
        <pc:spChg chg="mod">
          <ac:chgData name="Jan Baláč" userId="47230328-26f0-41c8-aedd-c1fd9fa8a621" providerId="ADAL" clId="{7C10B346-C2FD-42C1-98B4-CAA2AF18580A}" dt="2024-04-17T11:23:10.111" v="2360" actId="108"/>
          <ac:spMkLst>
            <pc:docMk/>
            <pc:sldMk cId="1377485767" sldId="2141412664"/>
            <ac:spMk id="2214" creationId="{00000000-0000-0000-0000-000000000000}"/>
          </ac:spMkLst>
        </pc:spChg>
        <pc:spChg chg="mod">
          <ac:chgData name="Jan Baláč" userId="47230328-26f0-41c8-aedd-c1fd9fa8a621" providerId="ADAL" clId="{7C10B346-C2FD-42C1-98B4-CAA2AF18580A}" dt="2024-04-17T10:07:24.830" v="2351" actId="20577"/>
          <ac:spMkLst>
            <pc:docMk/>
            <pc:sldMk cId="1377485767" sldId="2141412664"/>
            <ac:spMk id="2215" creationId="{00000000-0000-0000-0000-000000000000}"/>
          </ac:spMkLst>
        </pc:spChg>
        <pc:spChg chg="del">
          <ac:chgData name="Jan Baláč" userId="47230328-26f0-41c8-aedd-c1fd9fa8a621" providerId="ADAL" clId="{7C10B346-C2FD-42C1-98B4-CAA2AF18580A}" dt="2024-04-03T16:22:05.357" v="1037" actId="478"/>
          <ac:spMkLst>
            <pc:docMk/>
            <pc:sldMk cId="1377485767" sldId="2141412664"/>
            <ac:spMk id="2216" creationId="{00000000-0000-0000-0000-000000000000}"/>
          </ac:spMkLst>
        </pc:spChg>
        <pc:spChg chg="del">
          <ac:chgData name="Jan Baláč" userId="47230328-26f0-41c8-aedd-c1fd9fa8a621" providerId="ADAL" clId="{7C10B346-C2FD-42C1-98B4-CAA2AF18580A}" dt="2024-04-03T16:21:13.642" v="960" actId="478"/>
          <ac:spMkLst>
            <pc:docMk/>
            <pc:sldMk cId="1377485767" sldId="2141412664"/>
            <ac:spMk id="2217" creationId="{00000000-0000-0000-0000-000000000000}"/>
          </ac:spMkLst>
        </pc:spChg>
      </pc:sldChg>
      <pc:sldChg chg="modSp add mod">
        <pc:chgData name="Jan Baláč" userId="47230328-26f0-41c8-aedd-c1fd9fa8a621" providerId="ADAL" clId="{7C10B346-C2FD-42C1-98B4-CAA2AF18580A}" dt="2024-04-04T12:57:44.201" v="2143" actId="113"/>
        <pc:sldMkLst>
          <pc:docMk/>
          <pc:sldMk cId="3285482635" sldId="2141412665"/>
        </pc:sldMkLst>
        <pc:spChg chg="mod">
          <ac:chgData name="Jan Baláč" userId="47230328-26f0-41c8-aedd-c1fd9fa8a621" providerId="ADAL" clId="{7C10B346-C2FD-42C1-98B4-CAA2AF18580A}" dt="2024-04-04T12:57:44.201" v="2143" actId="113"/>
          <ac:spMkLst>
            <pc:docMk/>
            <pc:sldMk cId="3285482635" sldId="2141412665"/>
            <ac:spMk id="5" creationId="{82263778-1CED-5D15-D309-4F2CF79AEF7C}"/>
          </ac:spMkLst>
        </pc:spChg>
      </pc:sldChg>
      <pc:sldChg chg="delSp modSp add mod">
        <pc:chgData name="Jan Baláč" userId="47230328-26f0-41c8-aedd-c1fd9fa8a621" providerId="ADAL" clId="{7C10B346-C2FD-42C1-98B4-CAA2AF18580A}" dt="2024-04-04T12:57:48.708" v="2144" actId="113"/>
        <pc:sldMkLst>
          <pc:docMk/>
          <pc:sldMk cId="140182238" sldId="2141412666"/>
        </pc:sldMkLst>
        <pc:spChg chg="del">
          <ac:chgData name="Jan Baláč" userId="47230328-26f0-41c8-aedd-c1fd9fa8a621" providerId="ADAL" clId="{7C10B346-C2FD-42C1-98B4-CAA2AF18580A}" dt="2024-04-03T16:44:26.849" v="1799" actId="478"/>
          <ac:spMkLst>
            <pc:docMk/>
            <pc:sldMk cId="140182238" sldId="2141412666"/>
            <ac:spMk id="4" creationId="{D54D5C9A-8A84-2E6D-587E-9799374BE9AE}"/>
          </ac:spMkLst>
        </pc:spChg>
        <pc:spChg chg="mod">
          <ac:chgData name="Jan Baláč" userId="47230328-26f0-41c8-aedd-c1fd9fa8a621" providerId="ADAL" clId="{7C10B346-C2FD-42C1-98B4-CAA2AF18580A}" dt="2024-04-04T12:57:48.708" v="2144" actId="113"/>
          <ac:spMkLst>
            <pc:docMk/>
            <pc:sldMk cId="140182238" sldId="2141412666"/>
            <ac:spMk id="5" creationId="{82263778-1CED-5D15-D309-4F2CF79AEF7C}"/>
          </ac:spMkLst>
        </pc:spChg>
      </pc:sldChg>
      <pc:sldChg chg="addSp delSp modSp add mod ord">
        <pc:chgData name="Jan Baláč" userId="47230328-26f0-41c8-aedd-c1fd9fa8a621" providerId="ADAL" clId="{7C10B346-C2FD-42C1-98B4-CAA2AF18580A}" dt="2024-04-04T12:45:31.164" v="2142" actId="20577"/>
        <pc:sldMkLst>
          <pc:docMk/>
          <pc:sldMk cId="2668352640" sldId="2141412667"/>
        </pc:sldMkLst>
        <pc:spChg chg="mod">
          <ac:chgData name="Jan Baláč" userId="47230328-26f0-41c8-aedd-c1fd9fa8a621" providerId="ADAL" clId="{7C10B346-C2FD-42C1-98B4-CAA2AF18580A}" dt="2024-04-03T16:44:43.904" v="1801" actId="20577"/>
          <ac:spMkLst>
            <pc:docMk/>
            <pc:sldMk cId="2668352640" sldId="2141412667"/>
            <ac:spMk id="3" creationId="{C26097F5-52BA-60DA-E63E-44EF9CC96921}"/>
          </ac:spMkLst>
        </pc:spChg>
        <pc:spChg chg="del">
          <ac:chgData name="Jan Baláč" userId="47230328-26f0-41c8-aedd-c1fd9fa8a621" providerId="ADAL" clId="{7C10B346-C2FD-42C1-98B4-CAA2AF18580A}" dt="2024-04-03T16:32:03.942" v="1400" actId="478"/>
          <ac:spMkLst>
            <pc:docMk/>
            <pc:sldMk cId="2668352640" sldId="2141412667"/>
            <ac:spMk id="5" creationId="{DEF703F5-3AD7-2991-5DBE-60253BC6DE4A}"/>
          </ac:spMkLst>
        </pc:spChg>
        <pc:spChg chg="add del mod">
          <ac:chgData name="Jan Baláč" userId="47230328-26f0-41c8-aedd-c1fd9fa8a621" providerId="ADAL" clId="{7C10B346-C2FD-42C1-98B4-CAA2AF18580A}" dt="2024-04-03T16:32:06.306" v="1401" actId="478"/>
          <ac:spMkLst>
            <pc:docMk/>
            <pc:sldMk cId="2668352640" sldId="2141412667"/>
            <ac:spMk id="6" creationId="{4C776093-4E6C-08D9-3601-932492A84428}"/>
          </ac:spMkLst>
        </pc:spChg>
        <pc:spChg chg="mod">
          <ac:chgData name="Jan Baláč" userId="47230328-26f0-41c8-aedd-c1fd9fa8a621" providerId="ADAL" clId="{7C10B346-C2FD-42C1-98B4-CAA2AF18580A}" dt="2024-04-04T12:45:31.164" v="2142" actId="20577"/>
          <ac:spMkLst>
            <pc:docMk/>
            <pc:sldMk cId="2668352640" sldId="2141412667"/>
            <ac:spMk id="10" creationId="{BA3ADC05-CEFE-BA04-7239-9FB3B0E6C2F6}"/>
          </ac:spMkLst>
        </pc:spChg>
      </pc:sldChg>
      <pc:sldMasterChg chg="modSp mod delSldLayout">
        <pc:chgData name="Jan Baláč" userId="47230328-26f0-41c8-aedd-c1fd9fa8a621" providerId="ADAL" clId="{7C10B346-C2FD-42C1-98B4-CAA2AF18580A}" dt="2024-04-04T06:24:10.249" v="1881" actId="20577"/>
        <pc:sldMasterMkLst>
          <pc:docMk/>
          <pc:sldMasterMk cId="2283554808" sldId="2147483662"/>
        </pc:sldMasterMkLst>
        <pc:spChg chg="mod">
          <ac:chgData name="Jan Baláč" userId="47230328-26f0-41c8-aedd-c1fd9fa8a621" providerId="ADAL" clId="{7C10B346-C2FD-42C1-98B4-CAA2AF18580A}" dt="2024-04-04T06:24:10.249" v="1881" actId="20577"/>
          <ac:spMkLst>
            <pc:docMk/>
            <pc:sldMasterMk cId="2283554808" sldId="2147483662"/>
            <ac:spMk id="4" creationId="{90AD2D0D-8A80-4499-AAC7-58441267A44D}"/>
          </ac:spMkLst>
        </pc:spChg>
        <pc:sldLayoutChg chg="del">
          <pc:chgData name="Jan Baláč" userId="47230328-26f0-41c8-aedd-c1fd9fa8a621" providerId="ADAL" clId="{7C10B346-C2FD-42C1-98B4-CAA2AF18580A}" dt="2024-04-03T09:39:26.659" v="401" actId="47"/>
          <pc:sldLayoutMkLst>
            <pc:docMk/>
            <pc:sldMasterMk cId="2283554808" sldId="2147483662"/>
            <pc:sldLayoutMk cId="1241708806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5033-E2FF-4B80-B87C-7E75B36B21D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1143000"/>
            <a:ext cx="5092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0C976-D8CC-4198-AD55-6E68623F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8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2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MSCI ESG Ratings: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Microsoft Corporation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Alphabet Inc. (Google)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Unilever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Novartis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Tesla, Inc.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Intel Corporation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Coca-Cola European Partners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Schneider Electric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Johnson &amp; Johnson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Procter &amp; Gamble Co.</a:t>
            </a:r>
          </a:p>
          <a:p>
            <a:pPr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Sustainalytics: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Unilever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Novo Nordisk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Schneider Electric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Neste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err="1">
                <a:solidFill>
                  <a:srgbClr val="24292F"/>
                </a:solidFill>
                <a:effectLst/>
                <a:latin typeface="-apple-system"/>
              </a:rPr>
              <a:t>Orsted</a:t>
            </a:r>
            <a:endParaRPr lang="en-GB" b="0" i="0">
              <a:solidFill>
                <a:srgbClr val="24292F"/>
              </a:solidFill>
              <a:effectLst/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Novartis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Microsoft Corporation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Kering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Adidas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L'Oréal</a:t>
            </a:r>
          </a:p>
          <a:p>
            <a:pPr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Corporate Knights: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err="1">
                <a:solidFill>
                  <a:srgbClr val="24292F"/>
                </a:solidFill>
                <a:effectLst/>
                <a:latin typeface="-apple-system"/>
              </a:rPr>
              <a:t>Ørsted</a:t>
            </a:r>
            <a:endParaRPr lang="en-GB" b="0" i="0">
              <a:solidFill>
                <a:srgbClr val="24292F"/>
              </a:solidFill>
              <a:effectLst/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Chr. Hansen Holding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Neste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Novozymes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Siemens Gamesa Renewable Energy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Taiwan Semiconductor Manufacturing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err="1">
                <a:solidFill>
                  <a:srgbClr val="24292F"/>
                </a:solidFill>
                <a:effectLst/>
                <a:latin typeface="-apple-system"/>
              </a:rPr>
              <a:t>Telefonaktiebolaget</a:t>
            </a: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 LM Ericsson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err="1">
                <a:solidFill>
                  <a:srgbClr val="24292F"/>
                </a:solidFill>
                <a:effectLst/>
                <a:latin typeface="-apple-system"/>
              </a:rPr>
              <a:t>Storebrand</a:t>
            </a:r>
            <a:endParaRPr lang="en-GB" b="0" i="0">
              <a:solidFill>
                <a:srgbClr val="24292F"/>
              </a:solidFill>
              <a:effectLst/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Kering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Intel Corporation</a:t>
            </a:r>
          </a:p>
          <a:p>
            <a:pPr algn="l">
              <a:buFont typeface="+mj-lt"/>
              <a:buAutoNum type="arabicPeriod"/>
            </a:pPr>
            <a:r>
              <a:rPr lang="en-GB" b="0" i="0" err="1">
                <a:solidFill>
                  <a:srgbClr val="24292F"/>
                </a:solidFill>
                <a:effectLst/>
                <a:latin typeface="-apple-system"/>
              </a:rPr>
              <a:t>RobecoSAM</a:t>
            </a: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Alphabet Inc. (Google)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Cisco Systems, Inc.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Philips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Samsung Electronics Co., Ltd.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Siemens AG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Intel Corporation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Microsoft Corporation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SAP SE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Telenor ASA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Unilever</a:t>
            </a:r>
          </a:p>
          <a:p>
            <a:pPr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FTSE Russell ESG Ratings: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Alphabet Inc. (Google)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Microsoft Corporation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Nestlé SA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Novartis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Roche Holding AG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SAP SE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Siemens AG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Unilever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ASML Holding NV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>
                <a:solidFill>
                  <a:srgbClr val="24292F"/>
                </a:solidFill>
                <a:effectLst/>
                <a:latin typeface="-apple-system"/>
              </a:rPr>
              <a:t>Intel Corporation</a:t>
            </a:r>
          </a:p>
          <a:p>
            <a:br>
              <a:rPr lang="en-GB"/>
            </a:br>
            <a:endParaRPr lang="en-GB"/>
          </a:p>
          <a:p>
            <a:pPr algn="l">
              <a:buFont typeface="+mj-lt"/>
              <a:buAutoNum type="arabicPeriod"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6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9dd50b680f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685800"/>
            <a:ext cx="565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29dd50b680f_2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9dd50b680f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685800"/>
            <a:ext cx="565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29dd50b680f_2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91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28204e0b89d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685800"/>
            <a:ext cx="565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28204e0b89d_0_7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6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6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>
          <a:extLst>
            <a:ext uri="{FF2B5EF4-FFF2-40B4-BE49-F238E27FC236}">
              <a16:creationId xmlns:a16="http://schemas.microsoft.com/office/drawing/2014/main" id="{496F3E56-6ED6-C7E7-177A-703908F97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977f300ab4_0_0:notes">
            <a:extLst>
              <a:ext uri="{FF2B5EF4-FFF2-40B4-BE49-F238E27FC236}">
                <a16:creationId xmlns:a16="http://schemas.microsoft.com/office/drawing/2014/main" id="{744AF104-046D-94A4-2553-824C84F654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685800"/>
            <a:ext cx="565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977f300ab4_0_0:notes">
            <a:extLst>
              <a:ext uri="{FF2B5EF4-FFF2-40B4-BE49-F238E27FC236}">
                <a16:creationId xmlns:a16="http://schemas.microsoft.com/office/drawing/2014/main" id="{9216578D-4C35-955A-766A-E26E854E6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48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9bee2a74a1_3_4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g29bee2a74a1_3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685800"/>
            <a:ext cx="565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4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1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92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0C976-D8CC-4198-AD55-6E68623FDEE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7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52FC-67AD-4F09-8317-7BCE9772C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454" y="938945"/>
            <a:ext cx="10247313" cy="62657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Title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C6C66D-1511-48B0-A76A-FA8FE1AE23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1750402"/>
            <a:ext cx="10247312" cy="40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Subtitle</a:t>
            </a:r>
            <a:endParaRPr lang="en-US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7BE37C3-71A6-428D-AA1D-104D1162F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77" y="2983614"/>
            <a:ext cx="4726308" cy="2725927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4741048-0C88-4261-A241-48422F3CE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7" y="2333137"/>
            <a:ext cx="10247312" cy="40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9B2E7B4-0689-4C36-9A1C-0DA5FB2DA67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7023" y="3916519"/>
            <a:ext cx="5204313" cy="239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2B9502D2-D634-4BC4-9CEC-D18F9AF9DF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81847" y="3916519"/>
            <a:ext cx="5204313" cy="239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BD28F-5680-430B-A963-3AB121C8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023" y="3586431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011C5B6-9889-4B67-A93D-26C9EBC114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335" y="3586431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AE7BD-4A4A-403B-8810-5336F43F4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6414" y="2000813"/>
            <a:ext cx="5203826" cy="143438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lIns="144000" tIns="144000" rIns="144000" bIns="14400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D5C1C7C-3087-4978-B308-B7CC5687E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EA8C860-F843-6C2F-37BE-FABDAFA6D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023" y="1990251"/>
            <a:ext cx="5203826" cy="143438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lIns="144000" tIns="144000" rIns="144000" bIns="14400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A4EF5C7-7AB5-2233-BF68-9492867D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7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B3FEA-1FEA-460A-8EA2-C3F04F05BB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5938838" cy="7199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cs-CZ"/>
              <a:t>Insert a </a:t>
            </a:r>
            <a:r>
              <a:rPr lang="cs-CZ" err="1"/>
              <a:t>picture</a:t>
            </a:r>
            <a:r>
              <a:rPr lang="cs-CZ"/>
              <a:t> and </a:t>
            </a:r>
            <a:r>
              <a:rPr lang="cs-CZ" err="1"/>
              <a:t>send</a:t>
            </a:r>
            <a:r>
              <a:rPr lang="cs-CZ"/>
              <a:t> to </a:t>
            </a:r>
            <a:r>
              <a:rPr lang="cs-CZ" err="1"/>
              <a:t>back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22FB1-195D-43D6-A3DA-42CD65D6A3EF}"/>
              </a:ext>
            </a:extLst>
          </p:cNvPr>
          <p:cNvSpPr/>
          <p:nvPr/>
        </p:nvSpPr>
        <p:spPr>
          <a:xfrm rot="10800000">
            <a:off x="0" y="4412569"/>
            <a:ext cx="5938838" cy="2786743"/>
          </a:xfrm>
          <a:prstGeom prst="rect">
            <a:avLst/>
          </a:prstGeom>
          <a:gradFill>
            <a:gsLst>
              <a:gs pos="0">
                <a:srgbClr val="00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/>
          <a:p>
            <a:pPr algn="ctr"/>
            <a:endParaRPr lang="en-PH" sz="1200" err="1">
              <a:solidFill>
                <a:schemeClr val="bg1"/>
              </a:solidFill>
            </a:endParaRPr>
          </a:p>
        </p:txBody>
      </p:sp>
      <p:sp>
        <p:nvSpPr>
          <p:cNvPr id="9" name="Obdélník 4">
            <a:extLst>
              <a:ext uri="{FF2B5EF4-FFF2-40B4-BE49-F238E27FC236}">
                <a16:creationId xmlns:a16="http://schemas.microsoft.com/office/drawing/2014/main" id="{9DD3932C-2EA4-4F5A-8817-A1005F6A00FD}"/>
              </a:ext>
            </a:extLst>
          </p:cNvPr>
          <p:cNvSpPr/>
          <p:nvPr userDrawn="1"/>
        </p:nvSpPr>
        <p:spPr>
          <a:xfrm>
            <a:off x="5938838" y="6831623"/>
            <a:ext cx="5940425" cy="367690"/>
          </a:xfrm>
          <a:prstGeom prst="rect">
            <a:avLst/>
          </a:prstGeom>
          <a:solidFill>
            <a:srgbClr val="147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754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C7892A-6ADF-468C-BFE7-DD674C5AEB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6450" y="2505807"/>
            <a:ext cx="3975100" cy="23297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1F7422-5F78-496F-AE1E-9F1F9234B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809" y="1041567"/>
            <a:ext cx="932382" cy="9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A2FBC-4B04-4E65-B09C-5EFB6B66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85E35-FF14-426B-81E2-8CEE74D5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B9FD-E6E9-4AEE-8D60-8A2CEBBFD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1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1_Nadpis a obsah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816700" y="383297"/>
            <a:ext cx="10245864" cy="13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816700" y="1916484"/>
            <a:ext cx="10245864" cy="456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222748" lvl="0" indent="-222748" algn="l" rtl="0">
              <a:lnSpc>
                <a:spcPct val="90000"/>
              </a:lnSpc>
              <a:spcBef>
                <a:spcPts val="974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445496" lvl="1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668244" lvl="2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890991" lvl="3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1113739" lvl="4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1336487" lvl="5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1559235" lvl="6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1781983" lvl="7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2004731" lvl="8" indent="-222748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>
            <a:off x="816699" y="6672696"/>
            <a:ext cx="2672834" cy="38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3935006" y="6672696"/>
            <a:ext cx="4009251" cy="38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364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389730" y="6609241"/>
            <a:ext cx="2672834" cy="36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1600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 odrážky">
  <p:cSld name="Název a odrážk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969014" y="2085405"/>
            <a:ext cx="10369948" cy="345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2748" lvl="0" indent="-18871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444"/>
              </a:buClr>
              <a:buSzPts val="2500"/>
              <a:buFont typeface="Barlow SemiBold"/>
              <a:buChar char="■"/>
              <a:defRPr sz="2241">
                <a:solidFill>
                  <a:srgbClr val="0A9444"/>
                </a:solidFill>
              </a:defRPr>
            </a:lvl1pPr>
            <a:lvl2pPr marL="445496" lvl="1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○"/>
              <a:defRPr/>
            </a:lvl2pPr>
            <a:lvl3pPr marL="668244" lvl="2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■"/>
              <a:defRPr/>
            </a:lvl3pPr>
            <a:lvl4pPr marL="890991" lvl="3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●"/>
              <a:defRPr/>
            </a:lvl4pPr>
            <a:lvl5pPr marL="1113739" lvl="4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○"/>
              <a:defRPr/>
            </a:lvl5pPr>
            <a:lvl6pPr marL="1336487" lvl="5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■"/>
              <a:defRPr/>
            </a:lvl6pPr>
            <a:lvl7pPr marL="1559235" lvl="6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●"/>
              <a:defRPr/>
            </a:lvl7pPr>
            <a:lvl8pPr marL="1781983" lvl="7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○"/>
              <a:defRPr/>
            </a:lvl8pPr>
            <a:lvl9pPr marL="2004731" lvl="8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87776" y="2229973"/>
            <a:ext cx="10703711" cy="43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2748" lvl="0" indent="-132535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684"/>
              <a:buChar char="•"/>
              <a:defRPr/>
            </a:lvl1pPr>
            <a:lvl2pPr marL="445496" lvl="1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2pPr>
            <a:lvl3pPr marL="668244" lvl="2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3pPr>
            <a:lvl4pPr marL="890991" lvl="3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4pPr>
            <a:lvl5pPr marL="1113739" lvl="4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5pPr>
            <a:lvl6pPr marL="1336487" lvl="5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6pPr>
            <a:lvl7pPr marL="1559235" lvl="6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7pPr>
            <a:lvl8pPr marL="1781983" lvl="7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8pPr>
            <a:lvl9pPr marL="2004731" lvl="8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587776" y="346633"/>
            <a:ext cx="10075827" cy="90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2748" lvl="0" indent="-11137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444"/>
              </a:buClr>
              <a:buSzPts val="8500"/>
              <a:buFont typeface="Barlow SemiBold"/>
              <a:buNone/>
              <a:defRPr sz="4141">
                <a:solidFill>
                  <a:srgbClr val="0A9444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445496" lvl="1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2pPr>
            <a:lvl3pPr marL="668244" lvl="2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3pPr>
            <a:lvl4pPr marL="890991" lvl="3" indent="-133648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4pPr>
            <a:lvl5pPr marL="1113739" lvl="4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5pPr>
            <a:lvl6pPr marL="1336487" lvl="5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6pPr>
            <a:lvl7pPr marL="1559235" lvl="6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7pPr>
            <a:lvl8pPr marL="1781983" lvl="7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8pPr>
            <a:lvl9pPr marL="2004731" lvl="8" indent="-133649" algn="l">
              <a:lnSpc>
                <a:spcPct val="90000"/>
              </a:lnSpc>
              <a:spcBef>
                <a:spcPts val="2192"/>
              </a:spcBef>
              <a:spcAft>
                <a:spcPts val="0"/>
              </a:spcAft>
              <a:buClr>
                <a:srgbClr val="6A6A6A"/>
              </a:buClr>
              <a:buSzPts val="72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5846825" y="6406042"/>
            <a:ext cx="179526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6828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489CF-6E9D-4578-9F7A-4E45A40A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12" y="1794830"/>
            <a:ext cx="10245864" cy="29947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AE7661-33A8-48F3-B122-77F99BE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512" y="4817875"/>
            <a:ext cx="10245864" cy="1574849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0090FE-BB92-489A-BC1F-F9A3E5A5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D46E-5486-45FF-B6A7-6C25BBBB3199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E0E6D-D1F7-4434-89DE-42A1B2C0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F7AC93-DF06-4B6C-B8F2-1C71F463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B9FD-E6E9-4AEE-8D60-8A2CEBBFD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677206-D64F-4AD1-8D4C-6DD124B42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542E805-3C71-49C1-9E10-4EC74FA683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>
          <p15:clr>
            <a:srgbClr val="FBAE40"/>
          </p15:clr>
        </p15:guide>
        <p15:guide id="2" pos="37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D9A63A-5B42-45EB-A521-2253B55F8D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F73DBF5-7261-4F60-AF83-48A999DAAF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1965032"/>
            <a:ext cx="10247312" cy="4259555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Text in </a:t>
            </a:r>
            <a:r>
              <a:rPr lang="cs-CZ" err="1"/>
              <a:t>one</a:t>
            </a:r>
            <a:r>
              <a:rPr lang="cs-CZ"/>
              <a:t> </a:t>
            </a:r>
            <a:r>
              <a:rPr lang="cs-CZ" err="1"/>
              <a:t>column</a:t>
            </a:r>
            <a:endParaRPr lang="en-US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6C9D34E1-BD9B-769B-5DFC-D6B538A1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831DC-8045-404C-AB4C-149D01470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1965032"/>
            <a:ext cx="10247312" cy="4259555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Text in </a:t>
            </a:r>
            <a:r>
              <a:rPr lang="cs-CZ" err="1"/>
              <a:t>two</a:t>
            </a:r>
            <a:r>
              <a:rPr lang="cs-CZ"/>
              <a:t> </a:t>
            </a:r>
            <a:r>
              <a:rPr lang="cs-CZ" err="1"/>
              <a:t>columns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4F0110-753F-4C6B-941F-5DFA5429E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5902BD21-9EFE-1C05-DD35-64D2E7F9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BD28F-5680-430B-A963-3AB121C8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2" y="2085299"/>
            <a:ext cx="1024731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98141FB-5A41-4824-9474-6C72A4E487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325C3-B88A-466E-B5C0-BA68DE5EDE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6413" y="2516862"/>
            <a:ext cx="10247312" cy="391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Insert chart</a:t>
            </a:r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575B615F-2C2B-DA6B-7305-86A57EED3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9B2E7B4-0689-4C36-9A1C-0DA5FB2DA67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7023" y="2290527"/>
            <a:ext cx="5204313" cy="4018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2B9502D2-D634-4BC4-9CEC-D18F9AF9DF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81847" y="2290527"/>
            <a:ext cx="5204313" cy="4018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BD28F-5680-430B-A963-3AB121C8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023" y="1931387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011C5B6-9889-4B67-A93D-26C9EBC114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335" y="1931387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C879D93-C555-412D-9D23-59BE8CE569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EEB4CA78-EC1B-2C8B-EB0F-B61367041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9B2E7B4-0689-4C36-9A1C-0DA5FB2DA67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7023" y="2236205"/>
            <a:ext cx="6111060" cy="407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BD28F-5680-430B-A963-3AB121C8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023" y="1922334"/>
            <a:ext cx="6110487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4CF1F1-8B35-4D00-99F7-16058AC95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9811" y="1922334"/>
            <a:ext cx="4292430" cy="43870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lIns="144000" tIns="144000" rIns="144000" bIns="144000" numCol="1" spcCol="360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98141FB-5A41-4824-9474-6C72A4E487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0CBCA3FB-42B5-E2DA-7DFD-271F410ED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5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9B2E7B4-0689-4C36-9A1C-0DA5FB2DA67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7023" y="2322100"/>
            <a:ext cx="10865218" cy="1444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BD28F-5680-430B-A963-3AB121C8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023" y="1967601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4CF1F1-8B35-4D00-99F7-16058AC95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023" y="3947311"/>
            <a:ext cx="10865218" cy="2362023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lIns="144000" tIns="144000" rIns="144000" bIns="144000" numCol="2" spcCol="360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ext</a:t>
            </a:r>
            <a:r>
              <a:rPr lang="cs-CZ"/>
              <a:t> text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ext</a:t>
            </a:r>
            <a:r>
              <a:rPr lang="cs-CZ"/>
              <a:t> text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FD5C99-726A-4978-A753-354E8F4B31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D3D2701C-FE5E-A40F-F4D4-BABD49DA3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E9EF-52FF-4EFE-A14E-11AB85633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9B2E7B4-0689-4C36-9A1C-0DA5FB2DA67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7023" y="3838669"/>
            <a:ext cx="5204313" cy="2470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2B9502D2-D634-4BC4-9CEC-D18F9AF9DF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81847" y="3838669"/>
            <a:ext cx="5204313" cy="2470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CBD28F-5680-430B-A963-3AB121C8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023" y="3477789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011C5B6-9889-4B67-A93D-26C9EBC114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335" y="3477789"/>
            <a:ext cx="5203825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CHART TITLE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AE7BD-4A4A-403B-8810-5336F43F4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13" y="1928380"/>
            <a:ext cx="10879137" cy="143438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lIns="144000" tIns="144000" rIns="144000" bIns="144000"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r>
              <a:rPr lang="cs-CZ"/>
              <a:t> </a:t>
            </a:r>
            <a:r>
              <a:rPr lang="cs-CZ" err="1"/>
              <a:t>text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D5C1C7C-3087-4978-B308-B7CC5687E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Název kapitoly</a:t>
            </a:r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47647DB-9C46-62E0-62E0-E057BE700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23" y="596045"/>
            <a:ext cx="10247313" cy="1142220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r>
              <a:rPr lang="cs-CZ" err="1"/>
              <a:t>headline</a:t>
            </a: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3">
            <a:extLst>
              <a:ext uri="{FF2B5EF4-FFF2-40B4-BE49-F238E27FC236}">
                <a16:creationId xmlns:a16="http://schemas.microsoft.com/office/drawing/2014/main" id="{DB1BB7BC-9E9A-4887-A017-D1923E45B2CF}"/>
              </a:ext>
            </a:extLst>
          </p:cNvPr>
          <p:cNvSpPr/>
          <p:nvPr userDrawn="1"/>
        </p:nvSpPr>
        <p:spPr>
          <a:xfrm>
            <a:off x="-1996" y="5970140"/>
            <a:ext cx="3996084" cy="1229173"/>
          </a:xfrm>
          <a:prstGeom prst="rect">
            <a:avLst/>
          </a:prstGeom>
          <a:solidFill>
            <a:srgbClr val="E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754"/>
          </a:p>
        </p:txBody>
      </p:sp>
      <p:sp>
        <p:nvSpPr>
          <p:cNvPr id="11" name="Obdélník 4">
            <a:extLst>
              <a:ext uri="{FF2B5EF4-FFF2-40B4-BE49-F238E27FC236}">
                <a16:creationId xmlns:a16="http://schemas.microsoft.com/office/drawing/2014/main" id="{A975785C-A2A2-4810-85CE-943472606DA1}"/>
              </a:ext>
            </a:extLst>
          </p:cNvPr>
          <p:cNvSpPr/>
          <p:nvPr userDrawn="1"/>
        </p:nvSpPr>
        <p:spPr>
          <a:xfrm>
            <a:off x="3994088" y="5970140"/>
            <a:ext cx="3910257" cy="1229173"/>
          </a:xfrm>
          <a:prstGeom prst="rect">
            <a:avLst/>
          </a:prstGeom>
          <a:solidFill>
            <a:srgbClr val="147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754"/>
          </a:p>
        </p:txBody>
      </p:sp>
      <p:sp>
        <p:nvSpPr>
          <p:cNvPr id="12" name="Obdélník 5">
            <a:extLst>
              <a:ext uri="{FF2B5EF4-FFF2-40B4-BE49-F238E27FC236}">
                <a16:creationId xmlns:a16="http://schemas.microsoft.com/office/drawing/2014/main" id="{29515DA4-5763-4958-8E5E-43B048620450}"/>
              </a:ext>
            </a:extLst>
          </p:cNvPr>
          <p:cNvSpPr/>
          <p:nvPr userDrawn="1"/>
        </p:nvSpPr>
        <p:spPr>
          <a:xfrm>
            <a:off x="7904345" y="5970140"/>
            <a:ext cx="3972920" cy="1229173"/>
          </a:xfrm>
          <a:prstGeom prst="rect">
            <a:avLst/>
          </a:prstGeom>
          <a:solidFill>
            <a:srgbClr val="DB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754"/>
              <a:t>www.fairventure.cz</a:t>
            </a:r>
          </a:p>
        </p:txBody>
      </p:sp>
    </p:spTree>
    <p:extLst>
      <p:ext uri="{BB962C8B-B14F-4D97-AF65-F5344CB8AC3E}">
        <p14:creationId xmlns:p14="http://schemas.microsoft.com/office/powerpoint/2010/main" val="35617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7">
          <p15:clr>
            <a:srgbClr val="F26B43"/>
          </p15:clr>
        </p15:guide>
        <p15:guide id="2" pos="374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A6AE65-011F-4701-9B10-68C5F0DFF1B5}"/>
              </a:ext>
            </a:extLst>
          </p:cNvPr>
          <p:cNvSpPr/>
          <p:nvPr userDrawn="1"/>
        </p:nvSpPr>
        <p:spPr>
          <a:xfrm>
            <a:off x="0" y="6822831"/>
            <a:ext cx="11879263" cy="398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8D45D-21E8-4216-8E35-FBA44008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247313" cy="6265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err="1"/>
              <a:t>Headline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098B5-CD8F-4502-84DF-053CE69C5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8499" y="6893169"/>
            <a:ext cx="601663" cy="233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76ACD2-8D17-426A-9897-A06420908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5FDF2-CA51-44FC-851A-3476B8F56A73}"/>
              </a:ext>
            </a:extLst>
          </p:cNvPr>
          <p:cNvSpPr/>
          <p:nvPr userDrawn="1"/>
        </p:nvSpPr>
        <p:spPr>
          <a:xfrm>
            <a:off x="0" y="0"/>
            <a:ext cx="11879263" cy="398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D6B5E-5ADA-44E9-A8F5-A8D302144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531" y="100990"/>
            <a:ext cx="1322632" cy="2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D2D0D-8A80-4499-AAC7-58441267A44D}"/>
              </a:ext>
            </a:extLst>
          </p:cNvPr>
          <p:cNvSpPr txBox="1"/>
          <p:nvPr userDrawn="1"/>
        </p:nvSpPr>
        <p:spPr>
          <a:xfrm>
            <a:off x="507023" y="6917639"/>
            <a:ext cx="3892961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Strategie ESG – Konference </a:t>
            </a:r>
            <a:r>
              <a:rPr lang="cs-CZ" sz="1200" dirty="0" err="1">
                <a:solidFill>
                  <a:schemeClr val="bg1"/>
                </a:solidFill>
              </a:rPr>
              <a:t>Plastko</a:t>
            </a:r>
            <a:r>
              <a:rPr lang="en-GB" sz="1200" dirty="0">
                <a:solidFill>
                  <a:schemeClr val="bg1"/>
                </a:solidFill>
              </a:rPr>
              <a:t> 2024</a:t>
            </a:r>
            <a:r>
              <a:rPr lang="cs-CZ" sz="1200" dirty="0">
                <a:solidFill>
                  <a:schemeClr val="bg1"/>
                </a:solidFill>
              </a:rPr>
              <a:t>, Zlín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7">
          <p15:clr>
            <a:srgbClr val="F26B43"/>
          </p15:clr>
        </p15:guide>
        <p15:guide id="2" pos="37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jan.balac@fairventure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26E0-E085-4B86-A006-C5914BCE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ea typeface="Verdana" panose="020B0604030504040204" pitchFamily="34" charset="0"/>
              </a:rPr>
              <a:t>ESG </a:t>
            </a:r>
            <a:r>
              <a:rPr lang="en-GB" dirty="0" err="1">
                <a:latin typeface="+mn-lt"/>
                <a:ea typeface="Verdana" panose="020B0604030504040204" pitchFamily="34" charset="0"/>
              </a:rPr>
              <a:t>strategie</a:t>
            </a:r>
            <a:r>
              <a:rPr lang="en-GB" dirty="0">
                <a:latin typeface="+mn-lt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+mn-lt"/>
                <a:ea typeface="Verdana" panose="020B0604030504040204" pitchFamily="34" charset="0"/>
              </a:rPr>
              <a:t>firmy</a:t>
            </a:r>
            <a:r>
              <a:rPr lang="cs-CZ" dirty="0">
                <a:latin typeface="+mn-lt"/>
                <a:ea typeface="Verdana" panose="020B0604030504040204" pitchFamily="34" charset="0"/>
              </a:rPr>
              <a:t> – význam a jak na 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C6C0A-23F7-4270-BB57-C97897C96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087" y="4781062"/>
            <a:ext cx="10247312" cy="403713"/>
          </a:xfrm>
        </p:spPr>
        <p:txBody>
          <a:bodyPr lIns="91440" tIns="45720" rIns="91440" bIns="45720" anchor="t"/>
          <a:lstStyle/>
          <a:p>
            <a:r>
              <a:rPr lang="cs-CZ" dirty="0"/>
              <a:t>17. dubna 2024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19431F0-AB0D-5C29-486D-9E75E792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087" y="5331802"/>
            <a:ext cx="10247312" cy="403713"/>
          </a:xfrm>
        </p:spPr>
        <p:txBody>
          <a:bodyPr lIns="91440" tIns="45720" rIns="91440" bIns="45720" anchor="t"/>
          <a:lstStyle/>
          <a:p>
            <a:r>
              <a:rPr lang="cs-CZ" dirty="0"/>
              <a:t>Jan Baláč, konzultant Fair Venture s.r.o.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51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7EF97A-2736-B47C-9F81-0E4178418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4950AFF-0738-87E1-A59E-316FD304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2" y="718889"/>
            <a:ext cx="10022308" cy="954000"/>
          </a:xfrm>
        </p:spPr>
        <p:txBody>
          <a:bodyPr anchor="ctr" anchorCtr="0">
            <a:noAutofit/>
          </a:bodyPr>
          <a:lstStyle/>
          <a:p>
            <a:r>
              <a:rPr lang="cs-CZ" sz="3200" dirty="0">
                <a:cs typeface="Calibri"/>
              </a:rPr>
              <a:t>Analýza dopadů a rizik = výběr </a:t>
            </a:r>
            <a:r>
              <a:rPr lang="cs-CZ" sz="3200" dirty="0">
                <a:solidFill>
                  <a:schemeClr val="tx2"/>
                </a:solidFill>
                <a:cs typeface="Calibri"/>
              </a:rPr>
              <a:t>„materiálních témat“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51E10BA-49B0-A799-07D2-B37AC191A0B8}"/>
              </a:ext>
            </a:extLst>
          </p:cNvPr>
          <p:cNvSpPr txBox="1">
            <a:spLocks/>
          </p:cNvSpPr>
          <p:nvPr/>
        </p:nvSpPr>
        <p:spPr>
          <a:xfrm>
            <a:off x="506413" y="69850"/>
            <a:ext cx="8910637" cy="30003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schemeClr val="bg1"/>
                </a:solidFill>
              </a:rPr>
              <a:t>Trendy v udržitelnosti firem</a:t>
            </a:r>
          </a:p>
        </p:txBody>
      </p:sp>
      <p:pic>
        <p:nvPicPr>
          <p:cNvPr id="1916" name="Google Shape;1916;p148"/>
          <p:cNvPicPr preferRelativeResize="0"/>
          <p:nvPr/>
        </p:nvPicPr>
        <p:blipFill>
          <a:blip r:embed="rId2" cstate="screen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492" y="3296885"/>
            <a:ext cx="1749284" cy="167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Google Shape;1917;p14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29" y="3409058"/>
            <a:ext cx="1366849" cy="13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Google Shape;1918;p148"/>
          <p:cNvPicPr preferRelativeResize="0"/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 rot="9372710">
            <a:off x="3734362" y="2482889"/>
            <a:ext cx="2100018" cy="204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148"/>
          <p:cNvPicPr preferRelativeResize="0"/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 rot="20270891">
            <a:off x="3695948" y="3808972"/>
            <a:ext cx="2145761" cy="19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920" name="Google Shape;1920;p148"/>
          <p:cNvSpPr txBox="1"/>
          <p:nvPr/>
        </p:nvSpPr>
        <p:spPr>
          <a:xfrm>
            <a:off x="5518176" y="5086087"/>
            <a:ext cx="4048919" cy="104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40" tIns="44540" rIns="44540" bIns="445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6A6A6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t>ANALÝZA RIZIK A PŘÍLEŽITOSTÍ</a:t>
            </a:r>
            <a:endParaRPr sz="1800" b="1" dirty="0">
              <a:solidFill>
                <a:srgbClr val="6A6A6A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62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t>Jakým rizikům nebo příležitostem spojeným s udržitelností (a dopadem na finanční výsledky) firma čelí?</a:t>
            </a:r>
            <a:endParaRPr sz="1462" b="1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p:sp>
        <p:nvSpPr>
          <p:cNvPr id="1921" name="Google Shape;1921;p148"/>
          <p:cNvSpPr txBox="1"/>
          <p:nvPr/>
        </p:nvSpPr>
        <p:spPr>
          <a:xfrm>
            <a:off x="611385" y="2466063"/>
            <a:ext cx="3191535" cy="81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40" tIns="44540" rIns="44540" bIns="445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 dirty="0">
                <a:solidFill>
                  <a:srgbClr val="6A6A6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t>ANALÝZA DOPADŮ</a:t>
            </a:r>
            <a:endParaRPr sz="1800" b="1" dirty="0">
              <a:solidFill>
                <a:srgbClr val="6A6A6A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62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t>Jaké má firma dopady na životní prostředí a společnost?</a:t>
            </a:r>
            <a:endParaRPr sz="1462" b="1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p:sp>
        <p:nvSpPr>
          <p:cNvPr id="1922" name="Google Shape;1922;p148"/>
          <p:cNvSpPr txBox="1"/>
          <p:nvPr/>
        </p:nvSpPr>
        <p:spPr>
          <a:xfrm>
            <a:off x="3228850" y="3708633"/>
            <a:ext cx="3111043" cy="31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40" tIns="44540" rIns="44540" bIns="445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62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t>Firma působí na okolí/svět</a:t>
            </a:r>
            <a:endParaRPr sz="1462" b="1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p:sp>
        <p:nvSpPr>
          <p:cNvPr id="4" name="Google Shape;1922;p148">
            <a:extLst>
              <a:ext uri="{FF2B5EF4-FFF2-40B4-BE49-F238E27FC236}">
                <a16:creationId xmlns:a16="http://schemas.microsoft.com/office/drawing/2014/main" id="{A3BC0816-3DB6-1DE7-BC13-D811C823EBD8}"/>
              </a:ext>
            </a:extLst>
          </p:cNvPr>
          <p:cNvSpPr txBox="1"/>
          <p:nvPr/>
        </p:nvSpPr>
        <p:spPr>
          <a:xfrm>
            <a:off x="3232085" y="4337857"/>
            <a:ext cx="3111043" cy="31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40" tIns="44540" rIns="44540" bIns="445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62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t>Okolí/svět působí na firmu</a:t>
            </a:r>
            <a:endParaRPr sz="1462" b="1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61546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0802C3-98D3-2D45-02E6-137D994A40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996798-3428-472D-0C0C-D070C26E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O čem dnes budeme mluvit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263778-1CED-5D15-D309-4F2CF79AEF7C}"/>
              </a:ext>
            </a:extLst>
          </p:cNvPr>
          <p:cNvSpPr txBox="1"/>
          <p:nvPr/>
        </p:nvSpPr>
        <p:spPr>
          <a:xfrm>
            <a:off x="506412" y="3037137"/>
            <a:ext cx="103520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Proč řešíme ESG </a:t>
            </a:r>
            <a:r>
              <a:rPr lang="en-GB" sz="2400" dirty="0"/>
              <a:t>a co </a:t>
            </a:r>
            <a:r>
              <a:rPr lang="en-GB" sz="2400" dirty="0" err="1"/>
              <a:t>si</a:t>
            </a:r>
            <a:r>
              <a:rPr lang="en-GB" sz="2400" dirty="0"/>
              <a:t> pod t</a:t>
            </a:r>
            <a:r>
              <a:rPr lang="cs-CZ" sz="2400" dirty="0" err="1"/>
              <a:t>ím</a:t>
            </a:r>
            <a:r>
              <a:rPr lang="cs-CZ" sz="2400" dirty="0"/>
              <a:t> představit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Hlavní trendy v ESG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b="1" dirty="0"/>
              <a:t>Strategie ESG – jak na ni </a:t>
            </a:r>
          </a:p>
        </p:txBody>
      </p:sp>
    </p:spTree>
    <p:extLst>
      <p:ext uri="{BB962C8B-B14F-4D97-AF65-F5344CB8AC3E}">
        <p14:creationId xmlns:p14="http://schemas.microsoft.com/office/powerpoint/2010/main" val="14018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7C29AC-B769-1AED-4052-1EE52E3C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097F5-52BA-60DA-E63E-44EF9CC96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3ADC05-CEFE-BA04-7239-9FB3B0E6C2F6}"/>
              </a:ext>
            </a:extLst>
          </p:cNvPr>
          <p:cNvSpPr txBox="1"/>
          <p:nvPr/>
        </p:nvSpPr>
        <p:spPr>
          <a:xfrm>
            <a:off x="506412" y="2263353"/>
            <a:ext cx="89101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A6A6A"/>
              </a:buClr>
              <a:buSzPts val="2000"/>
            </a:pPr>
            <a:r>
              <a:rPr lang="cs-CZ" sz="36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Smyslem strategie ESG je eliminovat negativní dopady firmy a řešit rizika spojená s udržitelností.</a:t>
            </a:r>
          </a:p>
          <a:p>
            <a:pPr>
              <a:buClr>
                <a:srgbClr val="6A6A6A"/>
              </a:buClr>
              <a:buSzPts val="2000"/>
            </a:pPr>
            <a:endParaRPr lang="cs-CZ" sz="36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>
              <a:buClr>
                <a:srgbClr val="6A6A6A"/>
              </a:buClr>
              <a:buSzPts val="2000"/>
            </a:pPr>
            <a:r>
              <a:rPr lang="cs-CZ" sz="36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Může mít ale větší význam.</a:t>
            </a:r>
            <a:endParaRPr lang="en-GB" sz="36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66835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7C29AC-B769-1AED-4052-1EE52E3C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097F5-52BA-60DA-E63E-44EF9CC96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EF703F5-3AD7-2991-5DBE-60253BC6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Kam se strategií udržitelnosti míříte?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3ADC05-CEFE-BA04-7239-9FB3B0E6C2F6}"/>
              </a:ext>
            </a:extLst>
          </p:cNvPr>
          <p:cNvSpPr txBox="1"/>
          <p:nvPr/>
        </p:nvSpPr>
        <p:spPr>
          <a:xfrm>
            <a:off x="506411" y="2501478"/>
            <a:ext cx="8910149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996" indent="-302441">
              <a:lnSpc>
                <a:spcPct val="200000"/>
              </a:lnSpc>
              <a:buClr>
                <a:srgbClr val="6A6A6A"/>
              </a:buClr>
              <a:buSzPts val="2000"/>
              <a:buFont typeface="Barlow"/>
              <a:buChar char="■"/>
            </a:pP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Nastavit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udržitelnost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jako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byznys</a:t>
            </a:r>
            <a:r>
              <a:rPr lang="en-GB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model</a:t>
            </a:r>
          </a:p>
          <a:p>
            <a:pPr marL="296996" indent="-302441">
              <a:lnSpc>
                <a:spcPct val="200000"/>
              </a:lnSpc>
              <a:buClr>
                <a:srgbClr val="6A6A6A"/>
              </a:buClr>
              <a:buSzPts val="2000"/>
              <a:buFont typeface="Barlow"/>
              <a:buChar char="■"/>
            </a:pP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Využít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udržitelnost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pro </a:t>
            </a:r>
            <a:r>
              <a:rPr lang="en-GB" sz="2800" b="1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inovace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ve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firmě</a:t>
            </a:r>
            <a:endParaRPr lang="en-GB" sz="2800" dirty="0">
              <a:solidFill>
                <a:srgbClr val="6A6A6A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96996" indent="-302441">
              <a:lnSpc>
                <a:spcPct val="200000"/>
              </a:lnSpc>
              <a:buClr>
                <a:srgbClr val="6A6A6A"/>
              </a:buClr>
              <a:buSzPts val="2000"/>
              <a:buFont typeface="Barlow"/>
              <a:buChar char="■"/>
            </a:pP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Řešit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udržitelnost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dirty="0" err="1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jako</a:t>
            </a:r>
            <a:r>
              <a:rPr lang="en-GB" sz="2800" dirty="0">
                <a:solidFill>
                  <a:srgbClr val="6A6A6A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50948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7C29AC-B769-1AED-4052-1EE52E3C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097F5-52BA-60DA-E63E-44EF9CC96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EF703F5-3AD7-2991-5DBE-60253BC6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Udržitelnost jako byznys model – principy udržitelnosti tvoří základní stavební bloky firmy. </a:t>
            </a:r>
            <a:endParaRPr lang="cs-CZ" sz="3200" dirty="0"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AA1F6A-B2B0-04B1-CDC1-D8476AA9BADC}"/>
              </a:ext>
            </a:extLst>
          </p:cNvPr>
          <p:cNvSpPr txBox="1"/>
          <p:nvPr/>
        </p:nvSpPr>
        <p:spPr>
          <a:xfrm>
            <a:off x="510438" y="1929135"/>
            <a:ext cx="10821264" cy="479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8793" tIns="59396" rIns="118793" bIns="5939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338" dirty="0">
                <a:solidFill>
                  <a:srgbClr val="147970"/>
                </a:solidFill>
              </a:rPr>
              <a:t>U </a:t>
            </a:r>
            <a:r>
              <a:rPr lang="cs-CZ" sz="2338" dirty="0" err="1">
                <a:solidFill>
                  <a:srgbClr val="147970"/>
                </a:solidFill>
              </a:rPr>
              <a:t>Everlane</a:t>
            </a:r>
            <a:r>
              <a:rPr lang="cs-CZ" sz="2338" dirty="0">
                <a:solidFill>
                  <a:srgbClr val="147970"/>
                </a:solidFill>
              </a:rPr>
              <a:t> je to 1) transparentnost a 2) ohled na životní prostředí a pracovní podmínky​</a:t>
            </a:r>
          </a:p>
        </p:txBody>
      </p:sp>
      <p:sp>
        <p:nvSpPr>
          <p:cNvPr id="4" name="Google Shape;2232;p181">
            <a:extLst>
              <a:ext uri="{FF2B5EF4-FFF2-40B4-BE49-F238E27FC236}">
                <a16:creationId xmlns:a16="http://schemas.microsoft.com/office/drawing/2014/main" id="{65DAA745-44F9-EB3B-429E-5BD6D4717874}"/>
              </a:ext>
            </a:extLst>
          </p:cNvPr>
          <p:cNvSpPr/>
          <p:nvPr/>
        </p:nvSpPr>
        <p:spPr>
          <a:xfrm>
            <a:off x="587776" y="2474003"/>
            <a:ext cx="10884403" cy="4110389"/>
          </a:xfrm>
          <a:prstGeom prst="rect">
            <a:avLst/>
          </a:prstGeom>
          <a:noFill/>
          <a:ln w="9525" cap="flat" cmpd="sng">
            <a:solidFill>
              <a:srgbClr val="0694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540" tIns="44540" rIns="44540" bIns="44540" anchor="ctr" anchorCtr="0">
            <a:noAutofit/>
          </a:bodyPr>
          <a:lstStyle/>
          <a:p>
            <a:pPr algn="ctr"/>
            <a:endParaRPr sz="877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" name="Google Shape;2234;p181">
            <a:extLst>
              <a:ext uri="{FF2B5EF4-FFF2-40B4-BE49-F238E27FC236}">
                <a16:creationId xmlns:a16="http://schemas.microsoft.com/office/drawing/2014/main" id="{80DD3B71-CE0A-CD49-83F6-616AD495AE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423" y="2621008"/>
            <a:ext cx="4730147" cy="241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36;p181">
            <a:extLst>
              <a:ext uri="{FF2B5EF4-FFF2-40B4-BE49-F238E27FC236}">
                <a16:creationId xmlns:a16="http://schemas.microsoft.com/office/drawing/2014/main" id="{581C92DC-2BC0-DD39-8D04-2E783D1824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37" y="2621008"/>
            <a:ext cx="3168254" cy="332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39;p181">
            <a:extLst>
              <a:ext uri="{FF2B5EF4-FFF2-40B4-BE49-F238E27FC236}">
                <a16:creationId xmlns:a16="http://schemas.microsoft.com/office/drawing/2014/main" id="{06B50283-48BC-EA62-F145-20C7ACB1BE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539" y="2567077"/>
            <a:ext cx="3276077" cy="3943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33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7C29AC-B769-1AED-4052-1EE52E3C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097F5-52BA-60DA-E63E-44EF9CC96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EF703F5-3AD7-2991-5DBE-60253BC6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453745" cy="1142220"/>
          </a:xfrm>
        </p:spPr>
        <p:txBody>
          <a:bodyPr anchor="ctr">
            <a:normAutofit fontScale="90000"/>
          </a:bodyPr>
          <a:lstStyle/>
          <a:p>
            <a:r>
              <a:rPr lang="en-GB" dirty="0" err="1"/>
              <a:t>Udržitelnost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inovace</a:t>
            </a:r>
            <a:r>
              <a:rPr lang="en-GB" dirty="0"/>
              <a:t> - </a:t>
            </a:r>
            <a:r>
              <a:rPr lang="en-GB" dirty="0" err="1"/>
              <a:t>budování</a:t>
            </a:r>
            <a:r>
              <a:rPr lang="en-GB" dirty="0"/>
              <a:t> </a:t>
            </a:r>
            <a:r>
              <a:rPr lang="en-GB" dirty="0" err="1"/>
              <a:t>udržitelnějších</a:t>
            </a:r>
            <a:r>
              <a:rPr lang="en-GB" dirty="0"/>
              <a:t> </a:t>
            </a:r>
            <a:r>
              <a:rPr lang="en-GB" dirty="0" err="1"/>
              <a:t>produktů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business </a:t>
            </a:r>
            <a:r>
              <a:rPr lang="en-GB" dirty="0" err="1"/>
              <a:t>modelů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zachování</a:t>
            </a:r>
            <a:r>
              <a:rPr lang="en-GB" dirty="0"/>
              <a:t> </a:t>
            </a:r>
            <a:r>
              <a:rPr lang="en-GB" dirty="0" err="1"/>
              <a:t>těch</a:t>
            </a:r>
            <a:r>
              <a:rPr lang="en-GB" dirty="0"/>
              <a:t> </a:t>
            </a:r>
            <a:r>
              <a:rPr lang="en-GB" dirty="0" err="1"/>
              <a:t>stávajících</a:t>
            </a:r>
            <a:endParaRPr lang="en-GB" dirty="0"/>
          </a:p>
        </p:txBody>
      </p:sp>
      <p:sp>
        <p:nvSpPr>
          <p:cNvPr id="4" name="Google Shape;2245;p182">
            <a:extLst>
              <a:ext uri="{FF2B5EF4-FFF2-40B4-BE49-F238E27FC236}">
                <a16:creationId xmlns:a16="http://schemas.microsoft.com/office/drawing/2014/main" id="{85860828-E366-AC98-8C08-40480A6F1DB2}"/>
              </a:ext>
            </a:extLst>
          </p:cNvPr>
          <p:cNvSpPr/>
          <p:nvPr/>
        </p:nvSpPr>
        <p:spPr>
          <a:xfrm>
            <a:off x="587776" y="2474003"/>
            <a:ext cx="10884403" cy="3716654"/>
          </a:xfrm>
          <a:prstGeom prst="rect">
            <a:avLst/>
          </a:prstGeom>
          <a:noFill/>
          <a:ln w="9525" cap="flat" cmpd="sng">
            <a:solidFill>
              <a:srgbClr val="0694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540" tIns="44540" rIns="44540" bIns="44540" anchor="ctr" anchorCtr="0">
            <a:noAutofit/>
          </a:bodyPr>
          <a:lstStyle/>
          <a:p>
            <a:pPr algn="ctr"/>
            <a:endParaRPr sz="877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" name="Google Shape;2247;p182">
            <a:extLst>
              <a:ext uri="{FF2B5EF4-FFF2-40B4-BE49-F238E27FC236}">
                <a16:creationId xmlns:a16="http://schemas.microsoft.com/office/drawing/2014/main" id="{5B8CAFD0-284B-6003-0C7D-5E5B439B1DA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331" y="2641652"/>
            <a:ext cx="5631128" cy="3549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38A98A5B-485B-7553-CEB2-2CBDF122D501}"/>
              </a:ext>
            </a:extLst>
          </p:cNvPr>
          <p:cNvSpPr txBox="1"/>
          <p:nvPr/>
        </p:nvSpPr>
        <p:spPr>
          <a:xfrm>
            <a:off x="510438" y="1929135"/>
            <a:ext cx="10821264" cy="479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8793" tIns="59396" rIns="118793" bIns="5939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338" dirty="0">
                <a:solidFill>
                  <a:srgbClr val="147970"/>
                </a:solidFill>
              </a:rPr>
              <a:t>Philips (osvětlení) vytvořil novou firmu se zcela odlišným business modelem</a:t>
            </a:r>
          </a:p>
        </p:txBody>
      </p:sp>
    </p:spTree>
    <p:extLst>
      <p:ext uri="{BB962C8B-B14F-4D97-AF65-F5344CB8AC3E}">
        <p14:creationId xmlns:p14="http://schemas.microsoft.com/office/powerpoint/2010/main" val="4816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7C29AC-B769-1AED-4052-1EE52E3C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097F5-52BA-60DA-E63E-44EF9CC96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EF703F5-3AD7-2991-5DBE-60253BC6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247313" cy="1042255"/>
          </a:xfrm>
        </p:spPr>
        <p:txBody>
          <a:bodyPr anchor="ctr">
            <a:normAutofit/>
          </a:bodyPr>
          <a:lstStyle/>
          <a:p>
            <a:r>
              <a:rPr lang="cs-CZ" sz="3200" dirty="0"/>
              <a:t>Udržitelnost jako risk management – proaktivní 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24B0F-493F-2CFE-2DB9-52EBB2FB500F}"/>
              </a:ext>
            </a:extLst>
          </p:cNvPr>
          <p:cNvSpPr txBox="1"/>
          <p:nvPr/>
        </p:nvSpPr>
        <p:spPr>
          <a:xfrm>
            <a:off x="506412" y="1560010"/>
            <a:ext cx="10821264" cy="479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8793" tIns="59396" rIns="118793" bIns="5939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338" dirty="0">
                <a:solidFill>
                  <a:schemeClr val="accent1"/>
                </a:solidFill>
              </a:rPr>
              <a:t>V Pilsner Urquell aktivně řeší významné společensky diskutované problémy</a:t>
            </a:r>
            <a:endParaRPr lang="cs-CZ" sz="2338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3" name="Google Shape;2257;p183">
            <a:extLst>
              <a:ext uri="{FF2B5EF4-FFF2-40B4-BE49-F238E27FC236}">
                <a16:creationId xmlns:a16="http://schemas.microsoft.com/office/drawing/2014/main" id="{DF689BD4-984D-107F-C8B3-0CEED578DCE4}"/>
              </a:ext>
            </a:extLst>
          </p:cNvPr>
          <p:cNvSpPr/>
          <p:nvPr/>
        </p:nvSpPr>
        <p:spPr>
          <a:xfrm>
            <a:off x="587776" y="2245403"/>
            <a:ext cx="10884403" cy="4263118"/>
          </a:xfrm>
          <a:prstGeom prst="rect">
            <a:avLst/>
          </a:prstGeom>
          <a:noFill/>
          <a:ln w="9525" cap="flat" cmpd="sng">
            <a:solidFill>
              <a:srgbClr val="0694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540" tIns="44540" rIns="44540" bIns="44540" anchor="ctr" anchorCtr="0">
            <a:noAutofit/>
          </a:bodyPr>
          <a:lstStyle/>
          <a:p>
            <a:pPr algn="ctr"/>
            <a:endParaRPr sz="877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" name="Google Shape;2261;p183">
            <a:extLst>
              <a:ext uri="{FF2B5EF4-FFF2-40B4-BE49-F238E27FC236}">
                <a16:creationId xmlns:a16="http://schemas.microsoft.com/office/drawing/2014/main" id="{6750E178-90CB-2E42-E327-24153B7EA9A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85" y="2299881"/>
            <a:ext cx="3965479" cy="140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63;p183">
            <a:extLst>
              <a:ext uri="{FF2B5EF4-FFF2-40B4-BE49-F238E27FC236}">
                <a16:creationId xmlns:a16="http://schemas.microsoft.com/office/drawing/2014/main" id="{E9C7DBC5-15D2-5165-F051-C04391908A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563" y="3712500"/>
            <a:ext cx="6525483" cy="1385378"/>
          </a:xfrm>
          <a:prstGeom prst="rect">
            <a:avLst/>
          </a:prstGeom>
          <a:noFill/>
          <a:ln w="9525" cap="flat" cmpd="sng">
            <a:solidFill>
              <a:srgbClr val="06944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Google Shape;2264;p183">
            <a:extLst>
              <a:ext uri="{FF2B5EF4-FFF2-40B4-BE49-F238E27FC236}">
                <a16:creationId xmlns:a16="http://schemas.microsoft.com/office/drawing/2014/main" id="{2787C14D-4ECC-6627-CB64-B3D8E742FCEE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63" y="5082942"/>
            <a:ext cx="6525483" cy="140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65;p183">
            <a:extLst>
              <a:ext uri="{FF2B5EF4-FFF2-40B4-BE49-F238E27FC236}">
                <a16:creationId xmlns:a16="http://schemas.microsoft.com/office/drawing/2014/main" id="{68FAD806-C2FE-6B5D-E838-0181BD93D745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85" y="3705026"/>
            <a:ext cx="3965479" cy="138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62;p183">
            <a:extLst>
              <a:ext uri="{FF2B5EF4-FFF2-40B4-BE49-F238E27FC236}">
                <a16:creationId xmlns:a16="http://schemas.microsoft.com/office/drawing/2014/main" id="{4D24261B-CA54-CB1C-D022-35252FE48739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563" y="2292408"/>
            <a:ext cx="6525483" cy="1420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7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7C29AC-B769-1AED-4052-1EE52E3C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6097F5-52BA-60DA-E63E-44EF9CC96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EF703F5-3AD7-2991-5DBE-60253BC6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247313" cy="1013680"/>
          </a:xfrm>
        </p:spPr>
        <p:txBody>
          <a:bodyPr anchor="ctr">
            <a:normAutofit/>
          </a:bodyPr>
          <a:lstStyle/>
          <a:p>
            <a:r>
              <a:rPr lang="cs-CZ" sz="3200" dirty="0"/>
              <a:t>Udržitelnost jako risk management – reaktivní  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C20EE-120F-6440-2E40-0D9F8E6D0229}"/>
              </a:ext>
            </a:extLst>
          </p:cNvPr>
          <p:cNvSpPr txBox="1"/>
          <p:nvPr/>
        </p:nvSpPr>
        <p:spPr>
          <a:xfrm>
            <a:off x="506412" y="1483162"/>
            <a:ext cx="10290302" cy="8395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8793" tIns="59396" rIns="118793" bIns="5939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338" dirty="0">
                <a:solidFill>
                  <a:srgbClr val="147970"/>
                </a:solidFill>
              </a:rPr>
              <a:t>V ČEZ řeší udržitelnost zeširoka, ale zvolna a pod tlakem legislativy. Zaměřuje se na kritéria zlepšující ESG rating</a:t>
            </a:r>
          </a:p>
        </p:txBody>
      </p:sp>
      <p:sp>
        <p:nvSpPr>
          <p:cNvPr id="4" name="Google Shape;2271;p184">
            <a:extLst>
              <a:ext uri="{FF2B5EF4-FFF2-40B4-BE49-F238E27FC236}">
                <a16:creationId xmlns:a16="http://schemas.microsoft.com/office/drawing/2014/main" id="{2EA1052E-5B35-7167-7975-B5D0389DB3EE}"/>
              </a:ext>
            </a:extLst>
          </p:cNvPr>
          <p:cNvSpPr/>
          <p:nvPr/>
        </p:nvSpPr>
        <p:spPr>
          <a:xfrm>
            <a:off x="587776" y="2474003"/>
            <a:ext cx="10884403" cy="4263118"/>
          </a:xfrm>
          <a:prstGeom prst="rect">
            <a:avLst/>
          </a:prstGeom>
          <a:noFill/>
          <a:ln w="9525" cap="flat" cmpd="sng">
            <a:solidFill>
              <a:srgbClr val="0694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540" tIns="44540" rIns="44540" bIns="44540" anchor="ctr" anchorCtr="0">
            <a:noAutofit/>
          </a:bodyPr>
          <a:lstStyle/>
          <a:p>
            <a:pPr algn="ctr"/>
            <a:endParaRPr sz="877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" name="Google Shape;2273;p184">
            <a:extLst>
              <a:ext uri="{FF2B5EF4-FFF2-40B4-BE49-F238E27FC236}">
                <a16:creationId xmlns:a16="http://schemas.microsoft.com/office/drawing/2014/main" id="{E78A101E-88AA-58F4-5810-105507959E5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90" y="2636170"/>
            <a:ext cx="6748548" cy="403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77;p184">
            <a:extLst>
              <a:ext uri="{FF2B5EF4-FFF2-40B4-BE49-F238E27FC236}">
                <a16:creationId xmlns:a16="http://schemas.microsoft.com/office/drawing/2014/main" id="{8269B2F9-867F-9212-71F3-455D2FB2B6DC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894" y="2599049"/>
            <a:ext cx="3519706" cy="403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4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179"/>
          <p:cNvSpPr txBox="1">
            <a:spLocks noGrp="1"/>
          </p:cNvSpPr>
          <p:nvPr>
            <p:ph type="body" idx="2"/>
          </p:nvPr>
        </p:nvSpPr>
        <p:spPr>
          <a:xfrm>
            <a:off x="1399360" y="2421802"/>
            <a:ext cx="9432965" cy="3160398"/>
          </a:xfrm>
          <a:prstGeom prst="rect">
            <a:avLst/>
          </a:prstGeom>
        </p:spPr>
        <p:txBody>
          <a:bodyPr spcFirstLastPara="1" wrap="square" lIns="24748" tIns="24748" rIns="24748" bIns="24748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" sz="2241" dirty="0"/>
              <a:t>Lídr</a:t>
            </a:r>
            <a:endParaRPr sz="2241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r>
              <a:rPr lang="cs" sz="2241" dirty="0"/>
              <a:t>Odpovědná firma</a:t>
            </a:r>
            <a:endParaRPr sz="2241" b="1" dirty="0">
              <a:solidFill>
                <a:srgbClr val="0A9444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803" dirty="0"/>
          </a:p>
          <a:p>
            <a:pPr marL="0" indent="0">
              <a:lnSpc>
                <a:spcPct val="100000"/>
              </a:lnSpc>
              <a:buNone/>
            </a:pPr>
            <a:r>
              <a:rPr lang="cs" sz="2241" dirty="0"/>
              <a:t>Držíme krok s legislativou</a:t>
            </a:r>
            <a:endParaRPr sz="2241" dirty="0"/>
          </a:p>
        </p:txBody>
      </p:sp>
      <p:sp>
        <p:nvSpPr>
          <p:cNvPr id="2215" name="Google Shape;2215;p179"/>
          <p:cNvSpPr txBox="1">
            <a:spLocks noGrp="1"/>
          </p:cNvSpPr>
          <p:nvPr>
            <p:ph type="body" idx="3"/>
          </p:nvPr>
        </p:nvSpPr>
        <p:spPr>
          <a:xfrm>
            <a:off x="587776" y="717491"/>
            <a:ext cx="10075889" cy="837453"/>
          </a:xfrm>
          <a:prstGeom prst="rect">
            <a:avLst/>
          </a:prstGeom>
        </p:spPr>
        <p:txBody>
          <a:bodyPr spcFirstLastPara="1" wrap="square" lIns="24748" tIns="24748" rIns="24748" bIns="24748" anchor="ctr" anchorCtr="0">
            <a:normAutofit/>
          </a:bodyPr>
          <a:lstStyle/>
          <a:p>
            <a:pPr marL="0" indent="0"/>
            <a:r>
              <a:rPr lang="c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vidíte vaši firmu v oblasti ESG v roce 2030?</a:t>
            </a:r>
            <a:endParaRPr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16" name="Google Shape;2216;p179"/>
          <p:cNvSpPr txBox="1">
            <a:spLocks noGrp="1"/>
          </p:cNvSpPr>
          <p:nvPr>
            <p:ph type="body" idx="1"/>
          </p:nvPr>
        </p:nvSpPr>
        <p:spPr>
          <a:xfrm>
            <a:off x="587776" y="2257454"/>
            <a:ext cx="811584" cy="4092996"/>
          </a:xfrm>
          <a:prstGeom prst="rect">
            <a:avLst/>
          </a:prstGeom>
        </p:spPr>
        <p:txBody>
          <a:bodyPr spcFirstLastPara="1" wrap="square" lIns="22264" tIns="22264" rIns="22264" bIns="22264" anchor="t" anchorCtr="0">
            <a:noAutofit/>
          </a:bodyPr>
          <a:lstStyle/>
          <a:p>
            <a:pPr marL="0" indent="0">
              <a:buNone/>
            </a:pPr>
            <a:r>
              <a:rPr lang="cs" sz="6577" dirty="0">
                <a:solidFill>
                  <a:schemeClr val="accen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1</a:t>
            </a:r>
            <a:endParaRPr sz="6577" dirty="0">
              <a:solidFill>
                <a:schemeClr val="accen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marL="0" indent="0">
              <a:buNone/>
            </a:pPr>
            <a:r>
              <a:rPr lang="cs" sz="6577" dirty="0">
                <a:solidFill>
                  <a:schemeClr val="accen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2</a:t>
            </a:r>
            <a:endParaRPr sz="6577" dirty="0">
              <a:solidFill>
                <a:schemeClr val="accen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marL="0" indent="0">
              <a:buNone/>
            </a:pPr>
            <a:r>
              <a:rPr lang="cs" sz="6577" dirty="0">
                <a:solidFill>
                  <a:schemeClr val="accen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3</a:t>
            </a:r>
            <a:endParaRPr sz="6577" dirty="0">
              <a:solidFill>
                <a:schemeClr val="accen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marL="0" indent="0">
              <a:buNone/>
            </a:pPr>
            <a:endParaRPr sz="6577" dirty="0">
              <a:solidFill>
                <a:schemeClr val="accen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2217" name="Google Shape;2217;p179"/>
          <p:cNvSpPr txBox="1"/>
          <p:nvPr/>
        </p:nvSpPr>
        <p:spPr>
          <a:xfrm>
            <a:off x="587776" y="1692093"/>
            <a:ext cx="10075889" cy="45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64" tIns="22264" rIns="22264" bIns="22264" anchor="t" anchorCtr="0">
            <a:normAutofit/>
          </a:bodyPr>
          <a:lstStyle/>
          <a:p>
            <a:r>
              <a:rPr lang="cs" sz="2680" dirty="0">
                <a:solidFill>
                  <a:schemeClr val="accent1"/>
                </a:solidFill>
                <a:latin typeface="+mj-lt"/>
                <a:ea typeface="Barlow SemiBold"/>
                <a:cs typeface="Barlow SemiBold"/>
                <a:sym typeface="Barlow SemiBold"/>
              </a:rPr>
              <a:t>Zamyslete se, jaký je váš přístup</a:t>
            </a:r>
            <a:endParaRPr sz="2680" dirty="0">
              <a:solidFill>
                <a:schemeClr val="accent1"/>
              </a:solidFill>
              <a:latin typeface="+mj-lt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89FA243B-20C8-8B7E-B030-1EB87FA3170E}"/>
              </a:ext>
            </a:extLst>
          </p:cNvPr>
          <p:cNvSpPr txBox="1">
            <a:spLocks/>
          </p:cNvSpPr>
          <p:nvPr/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 udržitelnosti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179"/>
          <p:cNvSpPr txBox="1">
            <a:spLocks noGrp="1"/>
          </p:cNvSpPr>
          <p:nvPr>
            <p:ph type="body" idx="2"/>
          </p:nvPr>
        </p:nvSpPr>
        <p:spPr>
          <a:xfrm>
            <a:off x="587776" y="2421802"/>
            <a:ext cx="10244549" cy="3160398"/>
          </a:xfrm>
          <a:prstGeom prst="rect">
            <a:avLst/>
          </a:prstGeom>
        </p:spPr>
        <p:txBody>
          <a:bodyPr spcFirstLastPara="1" wrap="square" lIns="24748" tIns="24748" rIns="24748" bIns="24748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6A6A6A"/>
                </a:solidFill>
              </a:rPr>
              <a:t>Snadná opatření (nízko visící ovoce)</a:t>
            </a:r>
            <a:endParaRPr dirty="0">
              <a:solidFill>
                <a:srgbClr val="6A6A6A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6A6A6A"/>
                </a:solidFill>
              </a:rPr>
              <a:t>O</a:t>
            </a:r>
            <a:r>
              <a:rPr lang="en-GB" dirty="0">
                <a:solidFill>
                  <a:srgbClr val="6A6A6A"/>
                </a:solidFill>
              </a:rPr>
              <a:t>blast</a:t>
            </a:r>
            <a:r>
              <a:rPr lang="cs-CZ" dirty="0">
                <a:solidFill>
                  <a:srgbClr val="6A6A6A"/>
                </a:solidFill>
              </a:rPr>
              <a:t>i</a:t>
            </a:r>
            <a:r>
              <a:rPr lang="en-GB" dirty="0">
                <a:solidFill>
                  <a:srgbClr val="6A6A6A"/>
                </a:solidFill>
              </a:rPr>
              <a:t> s </a:t>
            </a:r>
            <a:r>
              <a:rPr lang="en-GB" dirty="0" err="1">
                <a:solidFill>
                  <a:srgbClr val="6A6A6A"/>
                </a:solidFill>
              </a:rPr>
              <a:t>největším</a:t>
            </a:r>
            <a:r>
              <a:rPr lang="en-GB" dirty="0">
                <a:solidFill>
                  <a:srgbClr val="6A6A6A"/>
                </a:solidFill>
              </a:rPr>
              <a:t> </a:t>
            </a:r>
            <a:r>
              <a:rPr lang="en-GB" dirty="0" err="1">
                <a:solidFill>
                  <a:srgbClr val="6A6A6A"/>
                </a:solidFill>
              </a:rPr>
              <a:t>dopadem</a:t>
            </a:r>
            <a:r>
              <a:rPr lang="cs-CZ" dirty="0">
                <a:solidFill>
                  <a:srgbClr val="6A6A6A"/>
                </a:solidFill>
              </a:rPr>
              <a:t> / s nejvýznamnějšími riziky</a:t>
            </a:r>
            <a:endParaRPr dirty="0">
              <a:solidFill>
                <a:srgbClr val="6A6A6A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6A6A6A"/>
                </a:solidFill>
              </a:rPr>
              <a:t>Přicházející </a:t>
            </a:r>
            <a:r>
              <a:rPr lang="en-GB" dirty="0" err="1">
                <a:solidFill>
                  <a:srgbClr val="6A6A6A"/>
                </a:solidFill>
              </a:rPr>
              <a:t>legislativ</a:t>
            </a:r>
            <a:r>
              <a:rPr lang="cs-CZ" dirty="0">
                <a:solidFill>
                  <a:srgbClr val="6A6A6A"/>
                </a:solidFill>
              </a:rPr>
              <a:t>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6A6A6A"/>
                </a:solidFill>
              </a:rPr>
              <a:t>Tipy a nápady zaměstnanců nebo jiných stakeholderů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2215" name="Google Shape;2215;p179"/>
          <p:cNvSpPr txBox="1">
            <a:spLocks noGrp="1"/>
          </p:cNvSpPr>
          <p:nvPr>
            <p:ph type="body" idx="3"/>
          </p:nvPr>
        </p:nvSpPr>
        <p:spPr>
          <a:xfrm>
            <a:off x="587776" y="774740"/>
            <a:ext cx="10075889" cy="837453"/>
          </a:xfrm>
          <a:prstGeom prst="rect">
            <a:avLst/>
          </a:prstGeom>
        </p:spPr>
        <p:txBody>
          <a:bodyPr spcFirstLastPara="1" wrap="square" lIns="24748" tIns="24748" rIns="24748" bIns="24748" anchor="ctr" anchorCtr="0">
            <a:norm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</a:t>
            </a:r>
            <a:r>
              <a:rPr lang="c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iskuze o cílech a krocích rešící</a:t>
            </a:r>
            <a:endParaRPr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748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0802C3-98D3-2D45-02E6-137D994A40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996798-3428-472D-0C0C-D070C26E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O čem dnes budeme mluvit</a:t>
            </a:r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4D5C9A-8A84-2E6D-587E-9799374BE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263778-1CED-5D15-D309-4F2CF79AEF7C}"/>
              </a:ext>
            </a:extLst>
          </p:cNvPr>
          <p:cNvSpPr txBox="1"/>
          <p:nvPr/>
        </p:nvSpPr>
        <p:spPr>
          <a:xfrm>
            <a:off x="506412" y="3037137"/>
            <a:ext cx="103520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b="1" dirty="0"/>
              <a:t>Proč řešíme ESG </a:t>
            </a:r>
            <a:r>
              <a:rPr lang="en-GB" sz="2400" b="1" dirty="0"/>
              <a:t>a co </a:t>
            </a:r>
            <a:r>
              <a:rPr lang="en-GB" sz="2400" b="1" dirty="0" err="1"/>
              <a:t>si</a:t>
            </a:r>
            <a:r>
              <a:rPr lang="en-GB" sz="2400" b="1" dirty="0"/>
              <a:t> pod t</a:t>
            </a:r>
            <a:r>
              <a:rPr lang="cs-CZ" sz="2400" b="1" dirty="0" err="1"/>
              <a:t>ím</a:t>
            </a:r>
            <a:r>
              <a:rPr lang="cs-CZ" sz="2400" b="1" dirty="0"/>
              <a:t> představit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Hlavní trendy v ESG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Strategie ESG – jak na ni </a:t>
            </a:r>
          </a:p>
        </p:txBody>
      </p:sp>
    </p:spTree>
    <p:extLst>
      <p:ext uri="{BB962C8B-B14F-4D97-AF65-F5344CB8AC3E}">
        <p14:creationId xmlns:p14="http://schemas.microsoft.com/office/powerpoint/2010/main" val="184778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269AC6-3E9E-6E8A-F7D2-637F39C13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81BDC0-B51D-E740-EC6F-1709F34DB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9530471-DD8E-B0CF-E305-55F7F33D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85" y="824645"/>
            <a:ext cx="10247313" cy="1142220"/>
          </a:xfrm>
        </p:spPr>
        <p:txBody>
          <a:bodyPr>
            <a:normAutofit fontScale="90000"/>
          </a:bodyPr>
          <a:lstStyle/>
          <a:p>
            <a:r>
              <a:rPr lang="cs-CZ" dirty="0"/>
              <a:t>Cíle mají být k</a:t>
            </a:r>
            <a:r>
              <a:rPr lang="en-GB" dirty="0" err="1"/>
              <a:t>onkrétní</a:t>
            </a:r>
            <a:r>
              <a:rPr lang="en-GB" dirty="0"/>
              <a:t>, </a:t>
            </a:r>
            <a:r>
              <a:rPr lang="en-GB" dirty="0" err="1"/>
              <a:t>dosažitelné</a:t>
            </a:r>
            <a:r>
              <a:rPr lang="en-GB" dirty="0"/>
              <a:t> a </a:t>
            </a:r>
            <a:r>
              <a:rPr lang="en-GB" dirty="0" err="1"/>
              <a:t>závazné</a:t>
            </a:r>
            <a:r>
              <a:rPr lang="en-GB" dirty="0"/>
              <a:t> pro </a:t>
            </a:r>
            <a:r>
              <a:rPr lang="en-GB" dirty="0" err="1"/>
              <a:t>vedení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cs-CZ" dirty="0"/>
              <a:t>. Mohou mít různou formu.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AB3EE6-F705-3E79-FE8D-969826717196}"/>
              </a:ext>
            </a:extLst>
          </p:cNvPr>
          <p:cNvSpPr txBox="1"/>
          <p:nvPr/>
        </p:nvSpPr>
        <p:spPr>
          <a:xfrm>
            <a:off x="551885" y="2869042"/>
            <a:ext cx="10133012" cy="266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6A6A6A"/>
              </a:buClr>
              <a:buSzPts val="2000"/>
            </a:pPr>
            <a:r>
              <a:rPr lang="en-GB" sz="2800" dirty="0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“</a:t>
            </a:r>
            <a:r>
              <a:rPr lang="en-GB" sz="2800" dirty="0" err="1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papírové</a:t>
            </a:r>
            <a:r>
              <a:rPr lang="en-GB" sz="2800" dirty="0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”</a:t>
            </a:r>
            <a:r>
              <a:rPr lang="en-GB" sz="2800" dirty="0">
                <a:solidFill>
                  <a:schemeClr val="accent1"/>
                </a:solidFill>
              </a:rPr>
              <a:t>, </a:t>
            </a:r>
            <a:r>
              <a:rPr lang="en-GB" sz="2800" dirty="0" err="1">
                <a:solidFill>
                  <a:srgbClr val="6A6A6A"/>
                </a:solidFill>
              </a:rPr>
              <a:t>např</a:t>
            </a:r>
            <a:r>
              <a:rPr lang="en-GB" sz="2800" dirty="0">
                <a:solidFill>
                  <a:srgbClr val="6A6A6A"/>
                </a:solidFill>
              </a:rPr>
              <a:t>. </a:t>
            </a:r>
            <a:r>
              <a:rPr lang="en-GB" sz="2800" dirty="0" err="1">
                <a:solidFill>
                  <a:srgbClr val="6A6A6A"/>
                </a:solidFill>
              </a:rPr>
              <a:t>ve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formě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cs-CZ" sz="2800" dirty="0">
                <a:solidFill>
                  <a:srgbClr val="6A6A6A"/>
                </a:solidFill>
              </a:rPr>
              <a:t>analýzy nebo firemní směrnice </a:t>
            </a:r>
            <a:endParaRPr lang="en-GB" sz="2800" dirty="0">
              <a:solidFill>
                <a:srgbClr val="6A6A6A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6A6A6A"/>
              </a:buClr>
              <a:buSzPts val="2000"/>
            </a:pPr>
            <a:r>
              <a:rPr lang="en-GB" sz="2800" dirty="0" err="1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konkrétní</a:t>
            </a:r>
            <a:r>
              <a:rPr lang="en-GB" sz="2800" dirty="0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 „</a:t>
            </a:r>
            <a:r>
              <a:rPr lang="en-GB" sz="2800" dirty="0" err="1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změnové</a:t>
            </a:r>
            <a:r>
              <a:rPr lang="en-GB" sz="2800" dirty="0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“</a:t>
            </a:r>
            <a:r>
              <a:rPr lang="en-GB" sz="2800" dirty="0">
                <a:solidFill>
                  <a:schemeClr val="accent1"/>
                </a:solidFill>
              </a:rPr>
              <a:t>, </a:t>
            </a:r>
            <a:r>
              <a:rPr lang="en-GB" sz="2800" dirty="0" err="1">
                <a:solidFill>
                  <a:srgbClr val="6A6A6A"/>
                </a:solidFill>
              </a:rPr>
              <a:t>např</a:t>
            </a:r>
            <a:r>
              <a:rPr lang="en-GB" sz="2800" dirty="0">
                <a:solidFill>
                  <a:srgbClr val="6A6A6A"/>
                </a:solidFill>
              </a:rPr>
              <a:t>. </a:t>
            </a:r>
            <a:r>
              <a:rPr lang="en-GB" sz="2800" dirty="0" err="1">
                <a:solidFill>
                  <a:srgbClr val="6A6A6A"/>
                </a:solidFill>
              </a:rPr>
              <a:t>nahrazení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zemního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plynu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elektřinou</a:t>
            </a:r>
            <a:r>
              <a:rPr lang="en-GB" sz="2800" dirty="0">
                <a:solidFill>
                  <a:srgbClr val="6A6A6A"/>
                </a:solidFill>
              </a:rPr>
              <a:t>, </a:t>
            </a:r>
            <a:r>
              <a:rPr lang="en-GB" sz="2800" dirty="0" err="1">
                <a:solidFill>
                  <a:srgbClr val="6A6A6A"/>
                </a:solidFill>
              </a:rPr>
              <a:t>změna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vstupních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materiálů</a:t>
            </a:r>
            <a:r>
              <a:rPr lang="cs-CZ" sz="2800" dirty="0">
                <a:solidFill>
                  <a:srgbClr val="6A6A6A"/>
                </a:solidFill>
              </a:rPr>
              <a:t> atd</a:t>
            </a:r>
            <a:endParaRPr lang="en-GB" sz="2800" dirty="0">
              <a:solidFill>
                <a:srgbClr val="6A6A6A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6A6A6A"/>
              </a:buClr>
              <a:buSzPts val="2000"/>
            </a:pPr>
            <a:r>
              <a:rPr lang="en-GB" sz="2800" dirty="0" err="1">
                <a:solidFill>
                  <a:schemeClr val="accent1"/>
                </a:solidFill>
                <a:ea typeface="Barlow SemiBold"/>
                <a:cs typeface="Barlow SemiBold"/>
                <a:sym typeface="Barlow SemiBold"/>
              </a:rPr>
              <a:t>komplexní</a:t>
            </a:r>
            <a:r>
              <a:rPr lang="en-GB" sz="2800" dirty="0">
                <a:solidFill>
                  <a:srgbClr val="6A6A6A"/>
                </a:solidFill>
              </a:rPr>
              <a:t>, </a:t>
            </a:r>
            <a:r>
              <a:rPr lang="en-GB" sz="2800" dirty="0" err="1">
                <a:solidFill>
                  <a:srgbClr val="6A6A6A"/>
                </a:solidFill>
              </a:rPr>
              <a:t>např</a:t>
            </a:r>
            <a:r>
              <a:rPr lang="en-GB" sz="2800" dirty="0">
                <a:solidFill>
                  <a:srgbClr val="6A6A6A"/>
                </a:solidFill>
              </a:rPr>
              <a:t>. </a:t>
            </a:r>
            <a:r>
              <a:rPr lang="en-GB" sz="2800" dirty="0" err="1">
                <a:solidFill>
                  <a:srgbClr val="6A6A6A"/>
                </a:solidFill>
              </a:rPr>
              <a:t>dosažení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vybraného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ratingu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nebo</a:t>
            </a:r>
            <a:r>
              <a:rPr lang="en-GB" sz="2800" dirty="0">
                <a:solidFill>
                  <a:srgbClr val="6A6A6A"/>
                </a:solidFill>
              </a:rPr>
              <a:t> </a:t>
            </a:r>
            <a:r>
              <a:rPr lang="en-GB" sz="2800" dirty="0" err="1">
                <a:solidFill>
                  <a:srgbClr val="6A6A6A"/>
                </a:solidFill>
              </a:rPr>
              <a:t>certifikace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775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269AC6-3E9E-6E8A-F7D2-637F39C13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81BDC0-B51D-E740-EC6F-1709F34DB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Strategie udržitelnosti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9530471-DD8E-B0CF-E305-55F7F33D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72" y="767433"/>
            <a:ext cx="10247313" cy="1142220"/>
          </a:xfrm>
        </p:spPr>
        <p:txBody>
          <a:bodyPr>
            <a:normAutofit/>
          </a:bodyPr>
          <a:lstStyle/>
          <a:p>
            <a:r>
              <a:rPr lang="en-GB" sz="3200" dirty="0" err="1"/>
              <a:t>Zahrňte</a:t>
            </a:r>
            <a:r>
              <a:rPr lang="en-GB" sz="3200" dirty="0"/>
              <a:t> </a:t>
            </a:r>
            <a:r>
              <a:rPr lang="en-GB" sz="3200" dirty="0" err="1"/>
              <a:t>všechny</a:t>
            </a:r>
            <a:r>
              <a:rPr lang="en-GB" sz="3200" dirty="0"/>
              <a:t> </a:t>
            </a:r>
            <a:r>
              <a:rPr lang="en-GB" sz="3200" dirty="0" err="1"/>
              <a:t>úrovně</a:t>
            </a:r>
            <a:r>
              <a:rPr lang="en-GB" sz="3200" dirty="0"/>
              <a:t> </a:t>
            </a:r>
            <a:r>
              <a:rPr lang="en-GB" sz="3200" dirty="0" err="1"/>
              <a:t>plánování</a:t>
            </a:r>
            <a:r>
              <a:rPr lang="en-GB" sz="3200" dirty="0"/>
              <a:t> a </a:t>
            </a:r>
            <a:r>
              <a:rPr lang="en-GB" sz="3200" dirty="0" err="1"/>
              <a:t>dbejte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relevantnost</a:t>
            </a:r>
            <a:r>
              <a:rPr lang="en-GB" sz="3200" dirty="0"/>
              <a:t> pro </a:t>
            </a:r>
            <a:r>
              <a:rPr lang="en-GB" sz="3200" dirty="0" err="1"/>
              <a:t>byznysovou</a:t>
            </a:r>
            <a:r>
              <a:rPr lang="en-GB" sz="3200" dirty="0"/>
              <a:t> </a:t>
            </a:r>
            <a:r>
              <a:rPr lang="en-GB" sz="3200" dirty="0" err="1"/>
              <a:t>strategii</a:t>
            </a:r>
            <a:r>
              <a:rPr lang="en-GB" sz="3200" dirty="0"/>
              <a:t> </a:t>
            </a:r>
          </a:p>
        </p:txBody>
      </p:sp>
      <p:graphicFrame>
        <p:nvGraphicFramePr>
          <p:cNvPr id="2302" name="Google Shape;2302;p187"/>
          <p:cNvGraphicFramePr/>
          <p:nvPr>
            <p:extLst>
              <p:ext uri="{D42A27DB-BD31-4B8C-83A1-F6EECF244321}">
                <p14:modId xmlns:p14="http://schemas.microsoft.com/office/powerpoint/2010/main" val="3157948843"/>
              </p:ext>
            </p:extLst>
          </p:nvPr>
        </p:nvGraphicFramePr>
        <p:xfrm>
          <a:off x="571972" y="2177716"/>
          <a:ext cx="10161600" cy="4223543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54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3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 dirty="0">
                          <a:solidFill>
                            <a:schemeClr val="bg1"/>
                          </a:solidFill>
                          <a:sym typeface="Barlow SemiBold"/>
                        </a:rPr>
                        <a:t>Dosažení společné hodnoty (shared value)</a:t>
                      </a:r>
                      <a:endParaRPr sz="1800" dirty="0">
                        <a:solidFill>
                          <a:schemeClr val="bg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500" b="1" dirty="0">
                          <a:solidFill>
                            <a:schemeClr val="tx1"/>
                          </a:solidFill>
                          <a:sym typeface="Barlow SemiBold"/>
                        </a:rPr>
                        <a:t>Témata zájmu (materiální)</a:t>
                      </a:r>
                      <a:endParaRPr sz="1700" b="1" dirty="0">
                        <a:solidFill>
                          <a:schemeClr val="tx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b="1" dirty="0">
                          <a:solidFill>
                            <a:schemeClr val="tx1"/>
                          </a:solidFill>
                          <a:sym typeface="Barlow SemiBold"/>
                        </a:rPr>
                        <a:t>Změna klimatu</a:t>
                      </a:r>
                      <a:endParaRPr sz="1700" b="1" dirty="0">
                        <a:solidFill>
                          <a:schemeClr val="tx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b="1" dirty="0">
                          <a:solidFill>
                            <a:schemeClr val="tx1"/>
                          </a:solidFill>
                          <a:sym typeface="Barlow SemiBold"/>
                        </a:rPr>
                        <a:t>Pracovníci v dodavatelských řetězcích</a:t>
                      </a:r>
                      <a:endParaRPr sz="1700" b="1" dirty="0">
                        <a:solidFill>
                          <a:schemeClr val="tx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b="1" dirty="0">
                          <a:solidFill>
                            <a:schemeClr val="tx1"/>
                          </a:solidFill>
                          <a:sym typeface="Barlow SemiBold"/>
                        </a:rPr>
                        <a:t>Cirkulární ekonomika</a:t>
                      </a:r>
                      <a:endParaRPr sz="1700" b="1" dirty="0">
                        <a:solidFill>
                          <a:schemeClr val="tx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500" b="1" dirty="0">
                          <a:solidFill>
                            <a:schemeClr val="tx1"/>
                          </a:solidFill>
                          <a:sym typeface="Barlow SemiBold"/>
                        </a:rPr>
                        <a:t>Řešené dopady a rizika</a:t>
                      </a:r>
                      <a:endParaRPr sz="1500" b="1" dirty="0">
                        <a:solidFill>
                          <a:schemeClr val="tx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>
                          <a:solidFill>
                            <a:schemeClr val="tx1"/>
                          </a:solidFill>
                          <a:sym typeface="Barlow"/>
                        </a:rPr>
                        <a:t>Požadavek odběratelů na uhlíkovou neutralitu</a:t>
                      </a:r>
                      <a:endParaRPr sz="160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>
                          <a:solidFill>
                            <a:schemeClr val="tx1"/>
                          </a:solidFill>
                          <a:sym typeface="Barlow"/>
                        </a:rPr>
                        <a:t>Reputační riziko u zákazníků</a:t>
                      </a:r>
                      <a:endParaRPr sz="160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>
                          <a:solidFill>
                            <a:schemeClr val="tx1"/>
                          </a:solidFill>
                          <a:sym typeface="Barlow"/>
                        </a:rPr>
                        <a:t>Snížit dopad spojený se skládkováním</a:t>
                      </a:r>
                      <a:endParaRPr sz="160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5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" sz="1500" b="1" dirty="0">
                          <a:solidFill>
                            <a:schemeClr val="tx1"/>
                          </a:solidFill>
                          <a:sym typeface="Barlow SemiBold"/>
                        </a:rPr>
                        <a:t>Cíle pro dosažení strategie</a:t>
                      </a:r>
                      <a:endParaRPr sz="1500" b="1" dirty="0">
                        <a:solidFill>
                          <a:schemeClr val="tx1"/>
                        </a:solidFill>
                        <a:latin typeface="Barlow SemiBold"/>
                        <a:ea typeface="Barlow SemiBold"/>
                        <a:cs typeface="Barlow SemiBold"/>
                        <a:sym typeface="Barlow SemiBold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 dirty="0">
                          <a:solidFill>
                            <a:schemeClr val="tx1"/>
                          </a:solidFill>
                          <a:sym typeface="Barlow"/>
                        </a:rPr>
                        <a:t>Podíl OZE 50 % do 2025</a:t>
                      </a:r>
                      <a:endParaRPr sz="1600" dirty="0">
                        <a:solidFill>
                          <a:schemeClr val="tx1"/>
                        </a:solidFill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tx1"/>
                        </a:solidFill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 dirty="0">
                          <a:solidFill>
                            <a:schemeClr val="tx1"/>
                          </a:solidFill>
                          <a:sym typeface="Barlow"/>
                        </a:rPr>
                        <a:t>Klimatická neutralita do 2030</a:t>
                      </a:r>
                      <a:endParaRPr sz="1600" dirty="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 dirty="0">
                          <a:solidFill>
                            <a:schemeClr val="tx1"/>
                          </a:solidFill>
                          <a:sym typeface="Barlow"/>
                        </a:rPr>
                        <a:t>Žádná dětská práce do 2025</a:t>
                      </a:r>
                      <a:endParaRPr sz="1600" dirty="0">
                        <a:solidFill>
                          <a:schemeClr val="tx1"/>
                        </a:solidFill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tx1"/>
                        </a:solidFill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 dirty="0">
                          <a:solidFill>
                            <a:schemeClr val="tx1"/>
                          </a:solidFill>
                          <a:sym typeface="Barlow"/>
                        </a:rPr>
                        <a:t>Důstojná mzda do 2030</a:t>
                      </a:r>
                      <a:endParaRPr sz="1600" dirty="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>
                          <a:solidFill>
                            <a:schemeClr val="tx1"/>
                          </a:solidFill>
                          <a:sym typeface="Barlow"/>
                        </a:rPr>
                        <a:t>50 % odpadu do 2025</a:t>
                      </a:r>
                      <a:endParaRPr sz="1600">
                        <a:solidFill>
                          <a:schemeClr val="tx1"/>
                        </a:solidFill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tx1"/>
                        </a:solidFill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>
                          <a:solidFill>
                            <a:schemeClr val="tx1"/>
                          </a:solidFill>
                          <a:sym typeface="Barlow"/>
                        </a:rPr>
                        <a:t>Recyklovatelnost obalů do 2027</a:t>
                      </a:r>
                      <a:endParaRPr sz="160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5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" sz="1500" b="1" dirty="0">
                          <a:solidFill>
                            <a:schemeClr val="tx1"/>
                          </a:solidFill>
                          <a:sym typeface="Barlow SemiBold"/>
                        </a:rPr>
                        <a:t>Politiky, Opatření, aktivity, projekty pro dosažení cílů</a:t>
                      </a:r>
                      <a:endParaRPr sz="1600" b="1" dirty="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600">
                          <a:solidFill>
                            <a:schemeClr val="tx1"/>
                          </a:solidFill>
                          <a:sym typeface="Barlow"/>
                        </a:rPr>
                        <a:t>Nákup elektromobilů, investice do OZE, osvěta zaměstnanců, sběr dat od dodavatelů offseting…</a:t>
                      </a:r>
                      <a:endParaRPr sz="160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" sz="1600" dirty="0">
                          <a:solidFill>
                            <a:schemeClr val="tx1"/>
                          </a:solidFill>
                          <a:sym typeface="Barlow"/>
                        </a:rPr>
                        <a:t>Kodex pro dodavatele, kritérium pro výběr dodavatelů, zavedení auditů, využití certifikací…</a:t>
                      </a:r>
                      <a:endParaRPr sz="1600" dirty="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" sz="1600" dirty="0">
                          <a:solidFill>
                            <a:schemeClr val="tx1"/>
                          </a:solidFill>
                          <a:sym typeface="Barlow"/>
                        </a:rPr>
                        <a:t>Plán pro design výrobků, spolupráce s dodavateli a odběrateli, podpora výzkumu…</a:t>
                      </a:r>
                      <a:endParaRPr sz="1600" dirty="0">
                        <a:solidFill>
                          <a:schemeClr val="tx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44540" marR="44540" marT="44540" marB="445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5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88"/>
          <p:cNvSpPr txBox="1">
            <a:spLocks noGrp="1"/>
          </p:cNvSpPr>
          <p:nvPr>
            <p:ph type="body" idx="3"/>
          </p:nvPr>
        </p:nvSpPr>
        <p:spPr>
          <a:xfrm>
            <a:off x="587776" y="647018"/>
            <a:ext cx="10075889" cy="837453"/>
          </a:xfrm>
          <a:prstGeom prst="rect">
            <a:avLst/>
          </a:prstGeom>
        </p:spPr>
        <p:txBody>
          <a:bodyPr spcFirstLastPara="1" wrap="square" lIns="24748" tIns="24748" rIns="24748" bIns="24748" anchor="ctr" anchorCtr="0">
            <a:normAutofit/>
          </a:bodyPr>
          <a:lstStyle/>
          <a:p>
            <a:pPr marL="0" indent="0"/>
            <a:r>
              <a:rPr lang="cs" sz="3600" dirty="0">
                <a:solidFill>
                  <a:schemeClr val="tx1"/>
                </a:solidFill>
                <a:latin typeface="+mn-lt"/>
              </a:rPr>
              <a:t>Strategie udržitelnosti – hlavní body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10" name="Google Shape;2310;p188"/>
          <p:cNvSpPr txBox="1">
            <a:spLocks noGrp="1"/>
          </p:cNvSpPr>
          <p:nvPr>
            <p:ph type="body" idx="2"/>
          </p:nvPr>
        </p:nvSpPr>
        <p:spPr>
          <a:xfrm>
            <a:off x="5193316" y="2328374"/>
            <a:ext cx="5897101" cy="402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normAutofit/>
          </a:bodyPr>
          <a:lstStyle/>
          <a:p>
            <a:pPr marL="288000" indent="-296996">
              <a:spcBef>
                <a:spcPts val="600"/>
              </a:spcBef>
              <a:spcAft>
                <a:spcPts val="1200"/>
              </a:spcAft>
              <a:buSzPts val="1824"/>
              <a:buFont typeface="Barlow"/>
              <a:buChar char="■"/>
            </a:pPr>
            <a:r>
              <a:rPr lang="cs" dirty="0"/>
              <a:t>Stanovení ambice</a:t>
            </a:r>
          </a:p>
          <a:p>
            <a:pPr marL="288000" indent="-296996">
              <a:spcBef>
                <a:spcPts val="600"/>
              </a:spcBef>
              <a:spcAft>
                <a:spcPts val="1200"/>
              </a:spcAft>
              <a:buSzPts val="1824"/>
              <a:buFont typeface="Barlow"/>
              <a:buChar char="■"/>
            </a:pPr>
            <a:r>
              <a:rPr lang="cs-CZ" dirty="0"/>
              <a:t>J</a:t>
            </a:r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budete</a:t>
            </a:r>
            <a:r>
              <a:rPr lang="en-GB" dirty="0"/>
              <a:t> </a:t>
            </a:r>
            <a:r>
              <a:rPr lang="en-GB" dirty="0" err="1"/>
              <a:t>eliminovat</a:t>
            </a:r>
            <a:r>
              <a:rPr lang="en-GB" dirty="0"/>
              <a:t> </a:t>
            </a:r>
            <a:r>
              <a:rPr lang="en-GB" dirty="0" err="1"/>
              <a:t>dopady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 err="1"/>
              <a:t>snižovat</a:t>
            </a:r>
            <a:r>
              <a:rPr lang="en-GB" dirty="0"/>
              <a:t> </a:t>
            </a:r>
            <a:r>
              <a:rPr lang="en-GB" dirty="0" err="1"/>
              <a:t>rizika</a:t>
            </a:r>
            <a:endParaRPr lang="en-GB" dirty="0"/>
          </a:p>
          <a:p>
            <a:pPr marL="288000" indent="-296996">
              <a:spcBef>
                <a:spcPts val="600"/>
              </a:spcBef>
              <a:spcAft>
                <a:spcPts val="1200"/>
              </a:spcAft>
              <a:buSzPts val="1824"/>
              <a:buFont typeface="Barlow"/>
              <a:buChar char="■"/>
            </a:pPr>
            <a:r>
              <a:rPr lang="cs" dirty="0"/>
              <a:t>Cíle – čísla, termíny</a:t>
            </a:r>
            <a:endParaRPr dirty="0"/>
          </a:p>
          <a:p>
            <a:pPr marL="288000" indent="-296996">
              <a:spcBef>
                <a:spcPts val="600"/>
              </a:spcBef>
              <a:spcAft>
                <a:spcPts val="1200"/>
              </a:spcAft>
              <a:buSzPts val="1824"/>
              <a:buFont typeface="Barlow"/>
              <a:buChar char="■"/>
            </a:pPr>
            <a:r>
              <a:rPr lang="cs" dirty="0"/>
              <a:t>Plán opatření konkrétních kroků</a:t>
            </a:r>
          </a:p>
          <a:p>
            <a:pPr marL="288000" indent="-296996">
              <a:spcBef>
                <a:spcPts val="600"/>
              </a:spcBef>
              <a:spcAft>
                <a:spcPts val="1200"/>
              </a:spcAft>
              <a:buSzPts val="1824"/>
              <a:buFont typeface="Barlow"/>
              <a:buChar char="■"/>
            </a:pPr>
            <a:r>
              <a:rPr lang="cs" dirty="0"/>
              <a:t>Rozpočet a odpovědnost</a:t>
            </a:r>
            <a:endParaRPr dirty="0"/>
          </a:p>
          <a:p>
            <a:pPr marL="288000" indent="0">
              <a:spcBef>
                <a:spcPts val="600"/>
              </a:spcBef>
              <a:spcAft>
                <a:spcPts val="1200"/>
              </a:spcAft>
              <a:buNone/>
            </a:pPr>
            <a:endParaRPr sz="2339" dirty="0"/>
          </a:p>
        </p:txBody>
      </p:sp>
      <p:pic>
        <p:nvPicPr>
          <p:cNvPr id="2311" name="Google Shape;2311;p188" descr="Obráze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76" y="2328378"/>
            <a:ext cx="4151445" cy="365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honeycomb, outdoor object, wasp's nest&#10;&#10;Description automatically generated">
            <a:extLst>
              <a:ext uri="{FF2B5EF4-FFF2-40B4-BE49-F238E27FC236}">
                <a16:creationId xmlns:a16="http://schemas.microsoft.com/office/drawing/2014/main" id="{E2E2FA6B-5CFC-49A6-A056-A94D63E176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0999"/>
            <a:ext cx="5938838" cy="681831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8C699-8239-4AD2-8C1B-F03F2D615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6450" y="2505808"/>
            <a:ext cx="3975100" cy="149046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E85D9-A740-489F-9F2E-B9AC750D8CCB}"/>
              </a:ext>
            </a:extLst>
          </p:cNvPr>
          <p:cNvSpPr/>
          <p:nvPr/>
        </p:nvSpPr>
        <p:spPr>
          <a:xfrm rot="10800000">
            <a:off x="0" y="4422092"/>
            <a:ext cx="5938838" cy="2786745"/>
          </a:xfrm>
          <a:prstGeom prst="rect">
            <a:avLst/>
          </a:prstGeom>
          <a:gradFill>
            <a:gsLst>
              <a:gs pos="0">
                <a:srgbClr val="00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/>
          <a:p>
            <a:pPr algn="ctr"/>
            <a:endParaRPr lang="en-PH" sz="1200" err="1">
              <a:solidFill>
                <a:schemeClr val="bg1"/>
              </a:solidFill>
            </a:endParaRPr>
          </a:p>
        </p:txBody>
      </p:sp>
      <p:sp>
        <p:nvSpPr>
          <p:cNvPr id="4" name="AutoShape 2" descr="https://euc-powerpoint.officeapps.live.com/pods/GetClipboardImage.ashx?Id=41784b8d-cbf6-4f86-a11b-2679c13c9b24&amp;DC=GEU9&amp;pkey=fd8c3202-199e-4fb5-a591-d4709d6c573c&amp;wdwaccluster=GEU9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https://euc-powerpoint.officeapps.live.com/pods/GetClipboardImage.ashx?Id=41784b8d-cbf6-4f86-a11b-2679c13c9b24&amp;DC=GEU9&amp;pkey=fd8c3202-199e-4fb5-a591-d4709d6c573c&amp;wdwaccluster=GEU9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B0A1D03-F68A-FDDD-F9FA-A4056E43CBC2}"/>
              </a:ext>
            </a:extLst>
          </p:cNvPr>
          <p:cNvSpPr txBox="1"/>
          <p:nvPr/>
        </p:nvSpPr>
        <p:spPr>
          <a:xfrm>
            <a:off x="7834891" y="4412569"/>
            <a:ext cx="2618217" cy="1806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0574" algn="ctr" fontAlgn="base">
              <a:lnSpc>
                <a:spcPct val="120000"/>
              </a:lnSpc>
            </a:pPr>
            <a:r>
              <a:rPr lang="cs-CZ" sz="4000" b="1" dirty="0">
                <a:solidFill>
                  <a:srgbClr val="147970"/>
                </a:solidFill>
                <a:latin typeface="Calibri"/>
                <a:ea typeface="+mj-ea"/>
                <a:cs typeface="+mj-cs"/>
              </a:rPr>
              <a:t>Jan Baláč</a:t>
            </a:r>
            <a:endParaRPr lang="en-GB" sz="4000" b="1" dirty="0">
              <a:solidFill>
                <a:srgbClr val="147970"/>
              </a:solidFill>
              <a:latin typeface="Calibri"/>
              <a:ea typeface="+mj-ea"/>
              <a:cs typeface="+mj-cs"/>
            </a:endParaRPr>
          </a:p>
          <a:p>
            <a:pPr marL="100574" algn="ctr">
              <a:lnSpc>
                <a:spcPct val="120000"/>
              </a:lnSpc>
            </a:pPr>
            <a:r>
              <a:rPr lang="cs-CZ" sz="1800" b="1" dirty="0">
                <a:solidFill>
                  <a:srgbClr val="147970"/>
                </a:solidFill>
                <a:latin typeface="Calibri"/>
                <a:ea typeface="+mj-ea"/>
                <a:cs typeface="+mj-cs"/>
              </a:rPr>
              <a:t>Konzultant ESG</a:t>
            </a:r>
            <a:endParaRPr lang="en-GB" sz="1800" dirty="0">
              <a:solidFill>
                <a:srgbClr val="147970"/>
              </a:solidFill>
              <a:ea typeface="Calibri"/>
              <a:cs typeface="Calibri"/>
            </a:endParaRPr>
          </a:p>
          <a:p>
            <a:pPr marL="100574" algn="ctr" fontAlgn="base">
              <a:lnSpc>
                <a:spcPct val="120000"/>
              </a:lnSpc>
            </a:pPr>
            <a:r>
              <a:rPr lang="en-GB" dirty="0">
                <a:solidFill>
                  <a:schemeClr val="tx2"/>
                </a:solidFill>
                <a:latin typeface="Calibri"/>
              </a:rPr>
              <a:t>+420 7</a:t>
            </a:r>
            <a:r>
              <a:rPr lang="cs-CZ" dirty="0">
                <a:solidFill>
                  <a:schemeClr val="tx2"/>
                </a:solidFill>
                <a:latin typeface="Calibri"/>
              </a:rPr>
              <a:t>02 026 643</a:t>
            </a:r>
            <a:br>
              <a:rPr lang="en-GB" sz="1800" dirty="0">
                <a:latin typeface="Calibri"/>
              </a:rPr>
            </a:br>
            <a:r>
              <a:rPr lang="cs-CZ" sz="1800" dirty="0" err="1">
                <a:solidFill>
                  <a:schemeClr val="tx2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jan.balac</a:t>
            </a:r>
            <a:r>
              <a:rPr lang="en-GB" sz="1800" dirty="0">
                <a:solidFill>
                  <a:schemeClr val="tx2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@fairventure.cz</a:t>
            </a:r>
            <a:endParaRPr lang="en-GB" sz="28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43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91D231C-A286-4769-BA36-C8AA34BDD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89" y="4594262"/>
            <a:ext cx="2641782" cy="17579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2466" name="Picture 2" descr="https://www.newscientist.com/data/images/ns/cms/mg20026786.000/mg20026786.000-1_17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32" y="3143070"/>
            <a:ext cx="3580259" cy="33082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2" y="720325"/>
            <a:ext cx="10279352" cy="796951"/>
          </a:xfrm>
        </p:spPr>
        <p:txBody>
          <a:bodyPr anchor="ctr">
            <a:noAutofit/>
          </a:bodyPr>
          <a:lstStyle/>
          <a:p>
            <a:r>
              <a:rPr lang="cs-CZ" sz="3200" dirty="0"/>
              <a:t>Globální změny fyzické (znečištění, změny klimatu a další) vedou ke změnám společenským a politickým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53DFF05-4C01-423A-BC29-0FAE56FFC240}"/>
              </a:ext>
            </a:extLst>
          </p:cNvPr>
          <p:cNvGrpSpPr/>
          <p:nvPr/>
        </p:nvGrpSpPr>
        <p:grpSpPr>
          <a:xfrm>
            <a:off x="1105317" y="2951373"/>
            <a:ext cx="2983311" cy="2177356"/>
            <a:chOff x="2125788" y="1488808"/>
            <a:chExt cx="3971691" cy="2736177"/>
          </a:xfrm>
        </p:grpSpPr>
        <p:sp>
          <p:nvSpPr>
            <p:cNvPr id="4" name="TextovéPole 3"/>
            <p:cNvSpPr txBox="1"/>
            <p:nvPr/>
          </p:nvSpPr>
          <p:spPr>
            <a:xfrm>
              <a:off x="2840778" y="1488808"/>
              <a:ext cx="3256701" cy="58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/>
                <a:t>Oteplování na severní polokouli</a:t>
              </a:r>
            </a:p>
          </p:txBody>
        </p:sp>
        <p:cxnSp>
          <p:nvCxnSpPr>
            <p:cNvPr id="6" name="Přímá spojnice 5"/>
            <p:cNvCxnSpPr/>
            <p:nvPr/>
          </p:nvCxnSpPr>
          <p:spPr bwMode="auto">
            <a:xfrm>
              <a:off x="2133586" y="1626543"/>
              <a:ext cx="607500" cy="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F0AF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Přímá spojnice 7"/>
            <p:cNvCxnSpPr/>
            <p:nvPr/>
          </p:nvCxnSpPr>
          <p:spPr bwMode="auto">
            <a:xfrm>
              <a:off x="2134802" y="1871783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C03F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ovéPole 10"/>
            <p:cNvSpPr txBox="1"/>
            <p:nvPr/>
          </p:nvSpPr>
          <p:spPr>
            <a:xfrm>
              <a:off x="2840778" y="1700334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Populace</a:t>
              </a:r>
            </a:p>
          </p:txBody>
        </p:sp>
        <p:cxnSp>
          <p:nvCxnSpPr>
            <p:cNvPr id="12" name="Přímá spojnice 11"/>
            <p:cNvCxnSpPr/>
            <p:nvPr/>
          </p:nvCxnSpPr>
          <p:spPr bwMode="auto">
            <a:xfrm>
              <a:off x="2134803" y="2072648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004B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ovéPole 12"/>
            <p:cNvSpPr txBox="1"/>
            <p:nvPr/>
          </p:nvSpPr>
          <p:spPr>
            <a:xfrm>
              <a:off x="2836957" y="1900981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/>
                <a:t>Koncentrace CO</a:t>
              </a:r>
              <a:r>
                <a:rPr lang="cs-CZ" sz="900" baseline="-25000"/>
                <a:t>2 </a:t>
              </a:r>
            </a:p>
          </p:txBody>
        </p:sp>
        <p:cxnSp>
          <p:nvCxnSpPr>
            <p:cNvPr id="14" name="Přímá spojnice 13"/>
            <p:cNvCxnSpPr/>
            <p:nvPr/>
          </p:nvCxnSpPr>
          <p:spPr bwMode="auto">
            <a:xfrm>
              <a:off x="2133586" y="2282433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A41C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ovéPole 14"/>
            <p:cNvSpPr txBox="1"/>
            <p:nvPr/>
          </p:nvSpPr>
          <p:spPr>
            <a:xfrm>
              <a:off x="2836957" y="2121135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HDP</a:t>
              </a:r>
              <a:endParaRPr lang="cs-CZ" sz="900" baseline="-25000"/>
            </a:p>
          </p:txBody>
        </p:sp>
        <p:cxnSp>
          <p:nvCxnSpPr>
            <p:cNvPr id="16" name="Přímá spojnice 15"/>
            <p:cNvCxnSpPr/>
            <p:nvPr/>
          </p:nvCxnSpPr>
          <p:spPr bwMode="auto">
            <a:xfrm>
              <a:off x="2125788" y="2483536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296D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ovéPole 17"/>
            <p:cNvSpPr txBox="1"/>
            <p:nvPr/>
          </p:nvSpPr>
          <p:spPr>
            <a:xfrm>
              <a:off x="2836957" y="2309940"/>
              <a:ext cx="3098970" cy="290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Ztráta rozlohy tropických pralesů a lesů</a:t>
              </a:r>
              <a:endParaRPr lang="cs-CZ" sz="900" baseline="-25000"/>
            </a:p>
          </p:txBody>
        </p:sp>
        <p:cxnSp>
          <p:nvCxnSpPr>
            <p:cNvPr id="19" name="Přímá spojnice 18"/>
            <p:cNvCxnSpPr/>
            <p:nvPr/>
          </p:nvCxnSpPr>
          <p:spPr bwMode="auto">
            <a:xfrm>
              <a:off x="2133586" y="2690715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1E84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ovéPole 19"/>
            <p:cNvSpPr txBox="1"/>
            <p:nvPr/>
          </p:nvSpPr>
          <p:spPr>
            <a:xfrm>
              <a:off x="2846261" y="2520337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Využívání vody</a:t>
              </a:r>
              <a:endParaRPr lang="cs-CZ" sz="900" baseline="-25000"/>
            </a:p>
          </p:txBody>
        </p:sp>
        <p:cxnSp>
          <p:nvCxnSpPr>
            <p:cNvPr id="21" name="Přímá spojnice 20"/>
            <p:cNvCxnSpPr/>
            <p:nvPr/>
          </p:nvCxnSpPr>
          <p:spPr bwMode="auto">
            <a:xfrm>
              <a:off x="2125788" y="2906361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6B88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ovéPole 21"/>
            <p:cNvSpPr txBox="1"/>
            <p:nvPr/>
          </p:nvSpPr>
          <p:spPr>
            <a:xfrm>
              <a:off x="2848150" y="2736949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Vymírání druhů</a:t>
              </a:r>
              <a:endParaRPr lang="cs-CZ" sz="900" baseline="-25000"/>
            </a:p>
          </p:txBody>
        </p:sp>
        <p:cxnSp>
          <p:nvCxnSpPr>
            <p:cNvPr id="23" name="Přímá spojnice 22"/>
            <p:cNvCxnSpPr/>
            <p:nvPr/>
          </p:nvCxnSpPr>
          <p:spPr bwMode="auto">
            <a:xfrm>
              <a:off x="2125969" y="3122035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F8C8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ovéPole 23"/>
            <p:cNvSpPr txBox="1"/>
            <p:nvPr/>
          </p:nvSpPr>
          <p:spPr>
            <a:xfrm>
              <a:off x="2834218" y="2950431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Spotřeba papíru</a:t>
              </a:r>
              <a:endParaRPr lang="cs-CZ" sz="900" baseline="-25000"/>
            </a:p>
          </p:txBody>
        </p:sp>
        <p:cxnSp>
          <p:nvCxnSpPr>
            <p:cNvPr id="25" name="Přímá spojnice 24"/>
            <p:cNvCxnSpPr/>
            <p:nvPr/>
          </p:nvCxnSpPr>
          <p:spPr bwMode="auto">
            <a:xfrm>
              <a:off x="2125788" y="3324558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Přímá spojnice 25"/>
            <p:cNvCxnSpPr/>
            <p:nvPr/>
          </p:nvCxnSpPr>
          <p:spPr bwMode="auto">
            <a:xfrm>
              <a:off x="2125788" y="3553346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13A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Přímá spojnice 26"/>
            <p:cNvCxnSpPr/>
            <p:nvPr/>
          </p:nvCxnSpPr>
          <p:spPr bwMode="auto">
            <a:xfrm>
              <a:off x="2125788" y="3790486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87746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Přímá spojnice 27"/>
            <p:cNvCxnSpPr/>
            <p:nvPr/>
          </p:nvCxnSpPr>
          <p:spPr bwMode="auto">
            <a:xfrm>
              <a:off x="2125788" y="4032642"/>
              <a:ext cx="606284" cy="179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57150" cap="flat" cmpd="sng" algn="ctr">
              <a:solidFill>
                <a:srgbClr val="B3A2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ovéPole 28"/>
            <p:cNvSpPr txBox="1"/>
            <p:nvPr/>
          </p:nvSpPr>
          <p:spPr>
            <a:xfrm>
              <a:off x="2834218" y="3149006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Počet automobilů</a:t>
              </a:r>
              <a:endParaRPr lang="cs-CZ" sz="900" baseline="-2500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846261" y="3385683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Vylovení ryb</a:t>
              </a:r>
              <a:endParaRPr lang="cs-CZ" sz="900" baseline="-2500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840778" y="3619275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Zahraniční investice</a:t>
              </a:r>
              <a:endParaRPr lang="cs-CZ" sz="900" baseline="-2500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834218" y="3861595"/>
              <a:ext cx="2565625" cy="36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900"/>
                <a:t>Ztráta ozonové vrstvy </a:t>
              </a:r>
              <a:endParaRPr lang="cs-CZ" sz="900" baseline="-25000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854096-3F0C-45E5-9A60-46A901F0F5CE}"/>
              </a:ext>
            </a:extLst>
          </p:cNvPr>
          <p:cNvSpPr txBox="1"/>
          <p:nvPr/>
        </p:nvSpPr>
        <p:spPr>
          <a:xfrm>
            <a:off x="923230" y="6515553"/>
            <a:ext cx="3773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>
                    <a:lumMod val="50000"/>
                  </a:schemeClr>
                </a:solidFill>
              </a:rPr>
              <a:t>Zdroj </a:t>
            </a:r>
            <a:r>
              <a:rPr lang="cs-CZ" sz="1000" err="1">
                <a:solidFill>
                  <a:schemeClr val="bg1">
                    <a:lumMod val="50000"/>
                  </a:schemeClr>
                </a:solidFill>
              </a:rPr>
              <a:t>Steffen</a:t>
            </a:r>
            <a:r>
              <a:rPr lang="cs-CZ" sz="1000">
                <a:solidFill>
                  <a:schemeClr val="bg1">
                    <a:lumMod val="50000"/>
                  </a:schemeClr>
                </a:solidFill>
              </a:rPr>
              <a:t> et al. 2008 New </a:t>
            </a:r>
            <a:r>
              <a:rPr lang="cs-CZ" sz="1000" err="1">
                <a:solidFill>
                  <a:schemeClr val="bg1">
                    <a:lumMod val="50000"/>
                  </a:schemeClr>
                </a:solidFill>
              </a:rPr>
              <a:t>Scientist</a:t>
            </a:r>
            <a:r>
              <a:rPr lang="cs-CZ" sz="1000">
                <a:solidFill>
                  <a:schemeClr val="bg1">
                    <a:lumMod val="50000"/>
                  </a:schemeClr>
                </a:solidFill>
              </a:rPr>
              <a:t>; upravil Mgr. Jan Mareš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1FE4842-2DB1-0C97-223B-C1327A053853}"/>
              </a:ext>
            </a:extLst>
          </p:cNvPr>
          <p:cNvSpPr txBox="1">
            <a:spLocks/>
          </p:cNvSpPr>
          <p:nvPr/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</a:rPr>
              <a:t>Proč řešíme udržitelnost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9" name="Zástupný symbol pro obsah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867" y="2817050"/>
            <a:ext cx="2859819" cy="2022506"/>
          </a:xfrm>
          <a:prstGeom prst="rect">
            <a:avLst/>
          </a:prstGeom>
        </p:spPr>
      </p:pic>
      <p:sp>
        <p:nvSpPr>
          <p:cNvPr id="17" name="Šipka: pětiúhelník 16">
            <a:extLst>
              <a:ext uri="{FF2B5EF4-FFF2-40B4-BE49-F238E27FC236}">
                <a16:creationId xmlns:a16="http://schemas.microsoft.com/office/drawing/2014/main" id="{857B1D33-9F7A-0FD7-3793-A60A0143F905}"/>
              </a:ext>
            </a:extLst>
          </p:cNvPr>
          <p:cNvSpPr/>
          <p:nvPr/>
        </p:nvSpPr>
        <p:spPr>
          <a:xfrm>
            <a:off x="506412" y="1929893"/>
            <a:ext cx="5195455" cy="69688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Dopady hospodářského růstu</a:t>
            </a:r>
            <a:endParaRPr lang="en-GB"/>
          </a:p>
        </p:txBody>
      </p:sp>
      <p:sp>
        <p:nvSpPr>
          <p:cNvPr id="33" name="Šipka: dvojitá 32">
            <a:extLst>
              <a:ext uri="{FF2B5EF4-FFF2-40B4-BE49-F238E27FC236}">
                <a16:creationId xmlns:a16="http://schemas.microsoft.com/office/drawing/2014/main" id="{7FD3D991-91C4-8AA6-C9B2-DACB52CE6893}"/>
              </a:ext>
            </a:extLst>
          </p:cNvPr>
          <p:cNvSpPr/>
          <p:nvPr/>
        </p:nvSpPr>
        <p:spPr>
          <a:xfrm>
            <a:off x="5486400" y="1929893"/>
            <a:ext cx="5195455" cy="6968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Globální politické dohody a závazky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2" y="751109"/>
            <a:ext cx="10175443" cy="796951"/>
          </a:xfrm>
        </p:spPr>
        <p:txBody>
          <a:bodyPr anchor="ctr">
            <a:noAutofit/>
          </a:bodyPr>
          <a:lstStyle/>
          <a:p>
            <a:r>
              <a:rPr lang="cs-CZ" sz="3200" dirty="0"/>
              <a:t>Globální politické dohody jsou implementovány v EU v rámci balíčku Green </a:t>
            </a:r>
            <a:r>
              <a:rPr lang="cs-CZ" sz="3200" dirty="0" err="1"/>
              <a:t>Deal</a:t>
            </a:r>
            <a:endParaRPr lang="cs-CZ" sz="32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1FE4842-2DB1-0C97-223B-C1327A053853}"/>
              </a:ext>
            </a:extLst>
          </p:cNvPr>
          <p:cNvSpPr txBox="1">
            <a:spLocks/>
          </p:cNvSpPr>
          <p:nvPr/>
        </p:nvSpPr>
        <p:spPr>
          <a:xfrm>
            <a:off x="506412" y="69850"/>
            <a:ext cx="8910149" cy="2994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</a:rPr>
              <a:t>Proč řešíme udržitelnost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Šipka: dvojitá 16">
            <a:extLst>
              <a:ext uri="{FF2B5EF4-FFF2-40B4-BE49-F238E27FC236}">
                <a16:creationId xmlns:a16="http://schemas.microsoft.com/office/drawing/2014/main" id="{857B1D33-9F7A-0FD7-3793-A60A0143F905}"/>
              </a:ext>
            </a:extLst>
          </p:cNvPr>
          <p:cNvSpPr/>
          <p:nvPr/>
        </p:nvSpPr>
        <p:spPr>
          <a:xfrm>
            <a:off x="506412" y="1929893"/>
            <a:ext cx="5195455" cy="6968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Green </a:t>
            </a:r>
            <a:r>
              <a:rPr lang="cs-CZ" err="1"/>
              <a:t>Deal</a:t>
            </a:r>
            <a:endParaRPr lang="en-GB"/>
          </a:p>
        </p:txBody>
      </p:sp>
      <p:sp>
        <p:nvSpPr>
          <p:cNvPr id="33" name="Šipka: dvojitá 32">
            <a:extLst>
              <a:ext uri="{FF2B5EF4-FFF2-40B4-BE49-F238E27FC236}">
                <a16:creationId xmlns:a16="http://schemas.microsoft.com/office/drawing/2014/main" id="{7FD3D991-91C4-8AA6-C9B2-DACB52CE6893}"/>
              </a:ext>
            </a:extLst>
          </p:cNvPr>
          <p:cNvSpPr/>
          <p:nvPr/>
        </p:nvSpPr>
        <p:spPr>
          <a:xfrm>
            <a:off x="5486400" y="1929893"/>
            <a:ext cx="5195455" cy="6968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Směrnice o reportování udržitelnosti (CSRD)</a:t>
            </a:r>
            <a:endParaRPr lang="en-GB"/>
          </a:p>
        </p:txBody>
      </p:sp>
      <p:pic>
        <p:nvPicPr>
          <p:cNvPr id="37" name="Obrázek 36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C8A158BD-CC32-5BDB-BFCE-858372B72B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84" y="3168941"/>
            <a:ext cx="4175088" cy="2783392"/>
          </a:xfrm>
          <a:prstGeom prst="rect">
            <a:avLst/>
          </a:prstGeom>
        </p:spPr>
      </p:pic>
      <p:grpSp>
        <p:nvGrpSpPr>
          <p:cNvPr id="38" name="Group 22">
            <a:extLst>
              <a:ext uri="{FF2B5EF4-FFF2-40B4-BE49-F238E27FC236}">
                <a16:creationId xmlns:a16="http://schemas.microsoft.com/office/drawing/2014/main" id="{BE639C1F-1C4C-CB27-CF4D-71E6B61920BB}"/>
              </a:ext>
            </a:extLst>
          </p:cNvPr>
          <p:cNvGrpSpPr/>
          <p:nvPr/>
        </p:nvGrpSpPr>
        <p:grpSpPr>
          <a:xfrm>
            <a:off x="5796756" y="3147364"/>
            <a:ext cx="4574742" cy="1413273"/>
            <a:chOff x="506412" y="1880723"/>
            <a:chExt cx="6303952" cy="1781386"/>
          </a:xfrm>
        </p:grpSpPr>
        <p:sp>
          <p:nvSpPr>
            <p:cNvPr id="39" name="Rectangle: Rounded Corners 10">
              <a:extLst>
                <a:ext uri="{FF2B5EF4-FFF2-40B4-BE49-F238E27FC236}">
                  <a16:creationId xmlns:a16="http://schemas.microsoft.com/office/drawing/2014/main" id="{3944CA69-C703-EA60-49C4-89BC2F8007F5}"/>
                </a:ext>
              </a:extLst>
            </p:cNvPr>
            <p:cNvSpPr/>
            <p:nvPr/>
          </p:nvSpPr>
          <p:spPr>
            <a:xfrm>
              <a:off x="506412" y="2514712"/>
              <a:ext cx="6303952" cy="540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>
                  <a:solidFill>
                    <a:schemeClr val="tx2"/>
                  </a:solidFill>
                </a:rPr>
                <a:t>ESRS</a:t>
              </a:r>
              <a:r>
                <a:rPr lang="cs-CZ" sz="1200">
                  <a:solidFill>
                    <a:schemeClr val="tx2"/>
                  </a:solidFill>
                </a:rPr>
                <a:t> (</a:t>
              </a:r>
              <a:r>
                <a:rPr lang="cs-CZ" sz="1200" err="1">
                  <a:solidFill>
                    <a:schemeClr val="tx2"/>
                  </a:solidFill>
                </a:rPr>
                <a:t>European</a:t>
              </a:r>
              <a:r>
                <a:rPr lang="cs-CZ" sz="1200">
                  <a:solidFill>
                    <a:schemeClr val="tx2"/>
                  </a:solidFill>
                </a:rPr>
                <a:t> </a:t>
              </a:r>
              <a:r>
                <a:rPr lang="cs-CZ" sz="1200" err="1">
                  <a:solidFill>
                    <a:schemeClr val="tx2"/>
                  </a:solidFill>
                </a:rPr>
                <a:t>Sustainability</a:t>
              </a:r>
              <a:r>
                <a:rPr lang="cs-CZ" sz="1200">
                  <a:solidFill>
                    <a:schemeClr val="tx2"/>
                  </a:solidFill>
                </a:rPr>
                <a:t> Reporting </a:t>
              </a:r>
              <a:r>
                <a:rPr lang="cs-CZ" sz="1200" err="1">
                  <a:solidFill>
                    <a:schemeClr val="tx2"/>
                  </a:solidFill>
                </a:rPr>
                <a:t>Standards</a:t>
              </a:r>
              <a:r>
                <a:rPr lang="cs-CZ" sz="1200">
                  <a:solidFill>
                    <a:schemeClr val="tx2"/>
                  </a:solidFill>
                </a:rPr>
                <a:t>)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40" name="Rectangle: Rounded Corners 11">
              <a:extLst>
                <a:ext uri="{FF2B5EF4-FFF2-40B4-BE49-F238E27FC236}">
                  <a16:creationId xmlns:a16="http://schemas.microsoft.com/office/drawing/2014/main" id="{4D7E1A8E-5016-8EF2-A324-C8D51DB305A8}"/>
                </a:ext>
              </a:extLst>
            </p:cNvPr>
            <p:cNvSpPr/>
            <p:nvPr/>
          </p:nvSpPr>
          <p:spPr>
            <a:xfrm>
              <a:off x="506412" y="3121456"/>
              <a:ext cx="1509134" cy="5406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/>
                <a:t>General</a:t>
              </a:r>
              <a:endParaRPr lang="en-GB" sz="1200"/>
            </a:p>
          </p:txBody>
        </p:sp>
        <p:sp>
          <p:nvSpPr>
            <p:cNvPr id="41" name="Rectangle: Rounded Corners 12">
              <a:extLst>
                <a:ext uri="{FF2B5EF4-FFF2-40B4-BE49-F238E27FC236}">
                  <a16:creationId xmlns:a16="http://schemas.microsoft.com/office/drawing/2014/main" id="{1D37DFB6-F85A-D61C-D24A-EE3E6513E142}"/>
                </a:ext>
              </a:extLst>
            </p:cNvPr>
            <p:cNvSpPr/>
            <p:nvPr/>
          </p:nvSpPr>
          <p:spPr>
            <a:xfrm>
              <a:off x="2104685" y="3121456"/>
              <a:ext cx="1509134" cy="54065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/>
                <a:t>E</a:t>
              </a:r>
              <a:r>
                <a:rPr lang="cs-CZ" sz="1200"/>
                <a:t>nvironment</a:t>
              </a:r>
              <a:endParaRPr lang="en-GB" sz="1200"/>
            </a:p>
          </p:txBody>
        </p:sp>
        <p:sp>
          <p:nvSpPr>
            <p:cNvPr id="42" name="Rectangle: Rounded Corners 13">
              <a:extLst>
                <a:ext uri="{FF2B5EF4-FFF2-40B4-BE49-F238E27FC236}">
                  <a16:creationId xmlns:a16="http://schemas.microsoft.com/office/drawing/2014/main" id="{4DDE8F5F-23C0-3DB3-7DED-6624C2029F27}"/>
                </a:ext>
              </a:extLst>
            </p:cNvPr>
            <p:cNvSpPr/>
            <p:nvPr/>
          </p:nvSpPr>
          <p:spPr>
            <a:xfrm>
              <a:off x="3702958" y="3121456"/>
              <a:ext cx="1509134" cy="540653"/>
            </a:xfrm>
            <a:prstGeom prst="roundRect">
              <a:avLst/>
            </a:prstGeom>
            <a:solidFill>
              <a:srgbClr val="DBA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err="1"/>
                <a:t>S</a:t>
              </a:r>
              <a:r>
                <a:rPr lang="cs-CZ" sz="1200" err="1"/>
                <a:t>ocial</a:t>
              </a:r>
              <a:endParaRPr lang="en-GB" sz="1200"/>
            </a:p>
          </p:txBody>
        </p:sp>
        <p:sp>
          <p:nvSpPr>
            <p:cNvPr id="43" name="Rectangle: Rounded Corners 14">
              <a:extLst>
                <a:ext uri="{FF2B5EF4-FFF2-40B4-BE49-F238E27FC236}">
                  <a16:creationId xmlns:a16="http://schemas.microsoft.com/office/drawing/2014/main" id="{594C4804-5793-33B8-10F1-BE9CBA149413}"/>
                </a:ext>
              </a:extLst>
            </p:cNvPr>
            <p:cNvSpPr/>
            <p:nvPr/>
          </p:nvSpPr>
          <p:spPr>
            <a:xfrm>
              <a:off x="5301230" y="3121456"/>
              <a:ext cx="1509134" cy="54065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err="1"/>
                <a:t>G</a:t>
              </a:r>
              <a:r>
                <a:rPr lang="cs-CZ" sz="1200" err="1"/>
                <a:t>overnance</a:t>
              </a:r>
              <a:endParaRPr lang="en-GB" sz="1200"/>
            </a:p>
          </p:txBody>
        </p:sp>
        <p:grpSp>
          <p:nvGrpSpPr>
            <p:cNvPr id="44" name="Group 20">
              <a:extLst>
                <a:ext uri="{FF2B5EF4-FFF2-40B4-BE49-F238E27FC236}">
                  <a16:creationId xmlns:a16="http://schemas.microsoft.com/office/drawing/2014/main" id="{AD4220DB-EB78-C832-9F2D-BB9F63F99B18}"/>
                </a:ext>
              </a:extLst>
            </p:cNvPr>
            <p:cNvGrpSpPr/>
            <p:nvPr/>
          </p:nvGrpSpPr>
          <p:grpSpPr>
            <a:xfrm>
              <a:off x="506412" y="1880723"/>
              <a:ext cx="6303952" cy="588023"/>
              <a:chOff x="581818" y="1824267"/>
              <a:chExt cx="6153139" cy="588023"/>
            </a:xfrm>
          </p:grpSpPr>
          <p:sp>
            <p:nvSpPr>
              <p:cNvPr id="45" name="Rectangle: Rounded Corners 19">
                <a:extLst>
                  <a:ext uri="{FF2B5EF4-FFF2-40B4-BE49-F238E27FC236}">
                    <a16:creationId xmlns:a16="http://schemas.microsoft.com/office/drawing/2014/main" id="{2F9F6EDB-7DD8-8DAC-C869-6CF5F3FD4A14}"/>
                  </a:ext>
                </a:extLst>
              </p:cNvPr>
              <p:cNvSpPr/>
              <p:nvPr/>
            </p:nvSpPr>
            <p:spPr>
              <a:xfrm>
                <a:off x="581818" y="1824267"/>
                <a:ext cx="6153139" cy="588023"/>
              </a:xfrm>
              <a:prstGeom prst="round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pic>
            <p:nvPicPr>
              <p:cNvPr id="46" name="Picture 18" descr="A blue flag with yellow stars in the center&#10;&#10;Description automatically generated">
                <a:extLst>
                  <a:ext uri="{FF2B5EF4-FFF2-40B4-BE49-F238E27FC236}">
                    <a16:creationId xmlns:a16="http://schemas.microsoft.com/office/drawing/2014/main" id="{F743EDE8-48D9-1554-7AB2-903B943CE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432" y="1824268"/>
                <a:ext cx="880271" cy="588022"/>
              </a:xfrm>
              <a:prstGeom prst="rect">
                <a:avLst/>
              </a:prstGeom>
            </p:spPr>
          </p:pic>
        </p:grpSp>
      </p:grp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70CE32B2-3B5D-84AE-6469-9B0ECF0AD6EF}"/>
              </a:ext>
            </a:extLst>
          </p:cNvPr>
          <p:cNvSpPr txBox="1">
            <a:spLocks/>
          </p:cNvSpPr>
          <p:nvPr/>
        </p:nvSpPr>
        <p:spPr>
          <a:xfrm>
            <a:off x="5796756" y="4613071"/>
            <a:ext cx="4574742" cy="2064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algn="l">
              <a:spcAft>
                <a:spcPts val="600"/>
              </a:spcAft>
              <a:buClr>
                <a:schemeClr val="dk1"/>
              </a:buClr>
              <a:buSzPts val="2200"/>
            </a:pPr>
            <a:r>
              <a:rPr lang="cs-CZ" sz="1600" dirty="0">
                <a:solidFill>
                  <a:schemeClr val="tx2"/>
                </a:solidFill>
              </a:rPr>
              <a:t>Povinnost vydávat zprávu o udržitelnosti od finančního roku 2025 na základě splnění 2 ze 3 podmínek:</a:t>
            </a:r>
            <a:endParaRPr lang="cs-CZ" sz="1600" dirty="0">
              <a:solidFill>
                <a:schemeClr val="tx2"/>
              </a:solidFill>
              <a:cs typeface="Calibri"/>
            </a:endParaRPr>
          </a:p>
          <a:p>
            <a:pPr marL="36000" lvl="1">
              <a:spcAft>
                <a:spcPts val="600"/>
              </a:spcAft>
              <a:buClr>
                <a:schemeClr val="dk1"/>
              </a:buClr>
              <a:buSzPts val="2200"/>
            </a:pPr>
            <a:r>
              <a:rPr lang="cs-CZ" sz="1200" dirty="0">
                <a:solidFill>
                  <a:schemeClr val="tx2"/>
                </a:solidFill>
              </a:rPr>
              <a:t>a) bilanční suma: 25 000 000 EUR, </a:t>
            </a:r>
            <a:endParaRPr lang="cs-CZ" sz="12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6000" lvl="1">
              <a:spcAft>
                <a:spcPts val="600"/>
              </a:spcAft>
              <a:buClr>
                <a:schemeClr val="dk1"/>
              </a:buClr>
              <a:buSzPts val="2200"/>
            </a:pPr>
            <a:r>
              <a:rPr lang="cs-CZ" sz="1200" dirty="0">
                <a:solidFill>
                  <a:schemeClr val="tx2"/>
                </a:solidFill>
              </a:rPr>
              <a:t>b) čistý obrat: 50 000 000 EUR, </a:t>
            </a:r>
            <a:endParaRPr lang="cs-CZ" sz="12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6000" lvl="1">
              <a:spcAft>
                <a:spcPts val="600"/>
              </a:spcAft>
              <a:buClr>
                <a:schemeClr val="dk1"/>
              </a:buClr>
              <a:buSzPts val="2200"/>
            </a:pPr>
            <a:r>
              <a:rPr lang="cs-CZ" sz="1200" dirty="0">
                <a:solidFill>
                  <a:schemeClr val="tx2"/>
                </a:solidFill>
              </a:rPr>
              <a:t>c) průměrný počet zaměstnanců během účetního období: 250</a:t>
            </a:r>
          </a:p>
          <a:p>
            <a:pPr marL="36000">
              <a:spcAft>
                <a:spcPts val="600"/>
              </a:spcAft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7437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05BBEF-EC94-11AB-7042-33146ACCE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6E091B-3F44-30F9-133F-9DBB43AEA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CSR vs ESG</a:t>
            </a: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06FED8-07CA-3153-321A-9399179A4D27}"/>
              </a:ext>
            </a:extLst>
          </p:cNvPr>
          <p:cNvSpPr/>
          <p:nvPr/>
        </p:nvSpPr>
        <p:spPr>
          <a:xfrm>
            <a:off x="506412" y="3435877"/>
            <a:ext cx="472501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Dívá se do minulosti</a:t>
            </a:r>
            <a:endParaRPr lang="en-GB" sz="20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787FF37-2BF8-0C9F-8992-2312F3A2C94B}"/>
              </a:ext>
            </a:extLst>
          </p:cNvPr>
          <p:cNvSpPr/>
          <p:nvPr/>
        </p:nvSpPr>
        <p:spPr>
          <a:xfrm>
            <a:off x="6029325" y="3435877"/>
            <a:ext cx="472501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Dívá se do b</a:t>
            </a:r>
            <a:r>
              <a:rPr lang="en-GB" sz="2000" dirty="0" err="1"/>
              <a:t>udoucnost</a:t>
            </a:r>
            <a:r>
              <a:rPr lang="cs-CZ" sz="2000" dirty="0"/>
              <a:t>i</a:t>
            </a:r>
            <a:endParaRPr lang="en-GB" sz="20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871DE2F-6859-6B69-0BD1-FD6A4B7E298B}"/>
              </a:ext>
            </a:extLst>
          </p:cNvPr>
          <p:cNvSpPr/>
          <p:nvPr/>
        </p:nvSpPr>
        <p:spPr>
          <a:xfrm>
            <a:off x="506412" y="4363090"/>
            <a:ext cx="4725011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Zvyšování pozitivního dopadu</a:t>
            </a:r>
            <a:endParaRPr lang="en-GB" sz="20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21EE8BA-88CB-88D7-DA30-13DBF4ADB0B3}"/>
              </a:ext>
            </a:extLst>
          </p:cNvPr>
          <p:cNvSpPr/>
          <p:nvPr/>
        </p:nvSpPr>
        <p:spPr>
          <a:xfrm>
            <a:off x="6029325" y="4363090"/>
            <a:ext cx="4725011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Snižování negativního dopadu</a:t>
            </a:r>
            <a:endParaRPr lang="en-GB" sz="20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E83A1C-D332-0522-1F50-A3C10922C928}"/>
              </a:ext>
            </a:extLst>
          </p:cNvPr>
          <p:cNvSpPr/>
          <p:nvPr/>
        </p:nvSpPr>
        <p:spPr>
          <a:xfrm>
            <a:off x="506412" y="5290303"/>
            <a:ext cx="4725011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Hodnoty</a:t>
            </a:r>
            <a:endParaRPr lang="en-GB" sz="20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29BBE01-22EF-5786-5B64-55E70B56B50F}"/>
              </a:ext>
            </a:extLst>
          </p:cNvPr>
          <p:cNvSpPr/>
          <p:nvPr/>
        </p:nvSpPr>
        <p:spPr>
          <a:xfrm>
            <a:off x="6029325" y="5290303"/>
            <a:ext cx="4725011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Hodnota</a:t>
            </a:r>
            <a:endParaRPr lang="en-GB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715545-6285-60E3-CD9F-3B8C2D92127C}"/>
              </a:ext>
            </a:extLst>
          </p:cNvPr>
          <p:cNvSpPr txBox="1"/>
          <p:nvPr/>
        </p:nvSpPr>
        <p:spPr>
          <a:xfrm>
            <a:off x="506412" y="2685571"/>
            <a:ext cx="472501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</a:rPr>
              <a:t>Společenská odpovědnost firem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BFD721-6DD4-7333-2C6E-12582D7D1563}"/>
              </a:ext>
            </a:extLst>
          </p:cNvPr>
          <p:cNvSpPr txBox="1"/>
          <p:nvPr/>
        </p:nvSpPr>
        <p:spPr>
          <a:xfrm>
            <a:off x="6029325" y="2685570"/>
            <a:ext cx="472501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</a:rPr>
              <a:t>Udržitelnost/ESG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26BC09C-77ED-1039-2F8D-1212367C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247313" cy="1142220"/>
          </a:xfrm>
        </p:spPr>
        <p:txBody>
          <a:bodyPr anchor="ctr"/>
          <a:lstStyle/>
          <a:p>
            <a:r>
              <a:rPr lang="cs-CZ" dirty="0"/>
              <a:t>ESG se v klíčových otázkách odlišuje od konceptu společenské odpovědnosti firem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9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>
          <a:extLst>
            <a:ext uri="{FF2B5EF4-FFF2-40B4-BE49-F238E27FC236}">
              <a16:creationId xmlns:a16="http://schemas.microsoft.com/office/drawing/2014/main" id="{A745A5F0-B902-6BE5-E6B1-E9EFCF66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117318-B929-1590-7037-2735C8F2154B}"/>
              </a:ext>
            </a:extLst>
          </p:cNvPr>
          <p:cNvSpPr/>
          <p:nvPr/>
        </p:nvSpPr>
        <p:spPr>
          <a:xfrm>
            <a:off x="506411" y="2362539"/>
            <a:ext cx="4725011" cy="1219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Zákazníci</a:t>
            </a:r>
            <a:endParaRPr lang="en-GB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6FC1591-9E3A-F7CF-A195-308F6B35D2AE}"/>
              </a:ext>
            </a:extLst>
          </p:cNvPr>
          <p:cNvSpPr/>
          <p:nvPr/>
        </p:nvSpPr>
        <p:spPr>
          <a:xfrm>
            <a:off x="506412" y="3824115"/>
            <a:ext cx="4725011" cy="1219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Regulace</a:t>
            </a:r>
            <a:endParaRPr lang="en-GB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F552126-3119-F6C7-E4A7-34E5F1B88E1C}"/>
              </a:ext>
            </a:extLst>
          </p:cNvPr>
          <p:cNvSpPr/>
          <p:nvPr/>
        </p:nvSpPr>
        <p:spPr>
          <a:xfrm>
            <a:off x="506412" y="5285691"/>
            <a:ext cx="4725011" cy="1219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Banky a investoři</a:t>
            </a:r>
            <a:endParaRPr lang="en-GB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E5C9BC0-ED47-D05D-F4D6-BBD55FA9B4FF}"/>
              </a:ext>
            </a:extLst>
          </p:cNvPr>
          <p:cNvSpPr txBox="1"/>
          <p:nvPr/>
        </p:nvSpPr>
        <p:spPr>
          <a:xfrm>
            <a:off x="5430466" y="2649315"/>
            <a:ext cx="311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Reputace a tlak od spotřebitelů</a:t>
            </a:r>
          </a:p>
          <a:p>
            <a:r>
              <a:rPr lang="cs-CZ" dirty="0"/>
              <a:t>Závazky odběratelů v B2B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648DBD-1AAB-2398-9C39-32D3942D846A}"/>
              </a:ext>
            </a:extLst>
          </p:cNvPr>
          <p:cNvSpPr txBox="1"/>
          <p:nvPr/>
        </p:nvSpPr>
        <p:spPr>
          <a:xfrm>
            <a:off x="5430466" y="5572467"/>
            <a:ext cx="39756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Kritéria udržitelnosti</a:t>
            </a:r>
            <a:r>
              <a:rPr lang="cs-CZ" sz="2000" dirty="0"/>
              <a:t> (</a:t>
            </a:r>
            <a:r>
              <a:rPr lang="cs-CZ" dirty="0"/>
              <a:t>EU Taxonomie)</a:t>
            </a:r>
          </a:p>
          <a:p>
            <a:r>
              <a:rPr lang="cs-CZ" dirty="0"/>
              <a:t>Vykazování udržitelnosti portfolia (SFDR)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7B0E73-4D4F-1529-0ABD-3DF7C9141038}"/>
              </a:ext>
            </a:extLst>
          </p:cNvPr>
          <p:cNvSpPr txBox="1"/>
          <p:nvPr/>
        </p:nvSpPr>
        <p:spPr>
          <a:xfrm>
            <a:off x="5430466" y="3972392"/>
            <a:ext cx="4475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cs-CZ" dirty="0" err="1"/>
              <a:t>efinanční</a:t>
            </a:r>
            <a:r>
              <a:rPr lang="cs-CZ" dirty="0"/>
              <a:t> reportování (CSRD)</a:t>
            </a:r>
          </a:p>
          <a:p>
            <a:r>
              <a:rPr lang="en-GB" dirty="0" err="1"/>
              <a:t>Prov</a:t>
            </a:r>
            <a:r>
              <a:rPr lang="cs-CZ" dirty="0" err="1"/>
              <a:t>ěřování</a:t>
            </a:r>
            <a:r>
              <a:rPr lang="cs-CZ" dirty="0"/>
              <a:t> udržitelnosti dodavatelů (CSDDD)</a:t>
            </a:r>
          </a:p>
          <a:p>
            <a:r>
              <a:rPr lang="cs-CZ" dirty="0"/>
              <a:t>Specifické tematické nebo oborové regulace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C5DAA1A-4F21-C1CC-CD11-86E83B09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247313" cy="1142220"/>
          </a:xfrm>
        </p:spPr>
        <p:txBody>
          <a:bodyPr anchor="ctr">
            <a:normAutofit/>
          </a:bodyPr>
          <a:lstStyle/>
          <a:p>
            <a:r>
              <a:rPr lang="cs-CZ" dirty="0"/>
              <a:t>Tlak na udržitelnost ve firmách přichází ze tří směrů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1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0802C3-98D3-2D45-02E6-137D994A40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996798-3428-472D-0C0C-D070C26E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O čem dnes budeme mluvit</a:t>
            </a:r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4D5C9A-8A84-2E6D-587E-9799374BE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263778-1CED-5D15-D309-4F2CF79AEF7C}"/>
              </a:ext>
            </a:extLst>
          </p:cNvPr>
          <p:cNvSpPr txBox="1"/>
          <p:nvPr/>
        </p:nvSpPr>
        <p:spPr>
          <a:xfrm>
            <a:off x="506412" y="3037137"/>
            <a:ext cx="103520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Proč řešíme ESG </a:t>
            </a:r>
            <a:r>
              <a:rPr lang="en-GB" sz="2400" dirty="0"/>
              <a:t>a co </a:t>
            </a:r>
            <a:r>
              <a:rPr lang="en-GB" sz="2400" dirty="0" err="1"/>
              <a:t>si</a:t>
            </a:r>
            <a:r>
              <a:rPr lang="en-GB" sz="2400" dirty="0"/>
              <a:t> pod t</a:t>
            </a:r>
            <a:r>
              <a:rPr lang="cs-CZ" sz="2400" dirty="0" err="1"/>
              <a:t>ím</a:t>
            </a:r>
            <a:r>
              <a:rPr lang="cs-CZ" sz="2400" dirty="0"/>
              <a:t> představit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b="1" dirty="0"/>
              <a:t>Hlavní trendy v ESG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Strategie ESG – jak na ni </a:t>
            </a:r>
          </a:p>
        </p:txBody>
      </p:sp>
    </p:spTree>
    <p:extLst>
      <p:ext uri="{BB962C8B-B14F-4D97-AF65-F5344CB8AC3E}">
        <p14:creationId xmlns:p14="http://schemas.microsoft.com/office/powerpoint/2010/main" val="328548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3BE062-8B56-F4D5-4E69-A779D77D4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6ACD2-8D17-426A-9897-A0642090893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B51632-5B06-96B6-DCA0-A21C78784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Trendy v udržitelnosti firem</a:t>
            </a:r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9F14B21-5CAF-E236-14F5-AE0F4156CB86}"/>
              </a:ext>
            </a:extLst>
          </p:cNvPr>
          <p:cNvSpPr/>
          <p:nvPr/>
        </p:nvSpPr>
        <p:spPr>
          <a:xfrm>
            <a:off x="506411" y="2362539"/>
            <a:ext cx="4725011" cy="1219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Počítání uhlíkové stopy</a:t>
            </a:r>
            <a:endParaRPr lang="en-GB" sz="20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2B556C9-ACFE-EAF1-4ED0-A6270285FDFC}"/>
              </a:ext>
            </a:extLst>
          </p:cNvPr>
          <p:cNvSpPr/>
          <p:nvPr/>
        </p:nvSpPr>
        <p:spPr>
          <a:xfrm>
            <a:off x="506412" y="3824115"/>
            <a:ext cx="4725011" cy="1219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Analýzy dopadů a rizik</a:t>
            </a:r>
            <a:endParaRPr lang="en-GB" sz="20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F606C50-06AC-370A-25C7-F089A3C5AFFC}"/>
              </a:ext>
            </a:extLst>
          </p:cNvPr>
          <p:cNvSpPr/>
          <p:nvPr/>
        </p:nvSpPr>
        <p:spPr>
          <a:xfrm>
            <a:off x="506412" y="5285691"/>
            <a:ext cx="4725011" cy="1219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Reportování</a:t>
            </a:r>
            <a:endParaRPr lang="en-GB" sz="20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73486A-E48B-1044-9B69-AEC0687D4428}"/>
              </a:ext>
            </a:extLst>
          </p:cNvPr>
          <p:cNvSpPr/>
          <p:nvPr/>
        </p:nvSpPr>
        <p:spPr>
          <a:xfrm>
            <a:off x="5760201" y="2362539"/>
            <a:ext cx="4725011" cy="4143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Příprava strategií a cílů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E79E1F0A-B400-104E-9E2C-318320FB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96045"/>
            <a:ext cx="10247313" cy="1142220"/>
          </a:xfrm>
        </p:spPr>
        <p:txBody>
          <a:bodyPr anchor="ctr"/>
          <a:lstStyle/>
          <a:p>
            <a:r>
              <a:rPr lang="cs-CZ" dirty="0"/>
              <a:t>3+1 trend velkých společností v udržitelnosti </a:t>
            </a:r>
          </a:p>
        </p:txBody>
      </p:sp>
    </p:spTree>
    <p:extLst>
      <p:ext uri="{BB962C8B-B14F-4D97-AF65-F5344CB8AC3E}">
        <p14:creationId xmlns:p14="http://schemas.microsoft.com/office/powerpoint/2010/main" val="163125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8"/>
          <p:cNvSpPr txBox="1">
            <a:spLocks noGrp="1"/>
          </p:cNvSpPr>
          <p:nvPr>
            <p:ph type="body" idx="3"/>
          </p:nvPr>
        </p:nvSpPr>
        <p:spPr>
          <a:xfrm>
            <a:off x="634842" y="580494"/>
            <a:ext cx="10075889" cy="7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normAutofit/>
          </a:bodyPr>
          <a:lstStyle/>
          <a:p>
            <a:pPr marL="0" indent="0">
              <a:buSzPts val="8800"/>
            </a:pPr>
            <a:r>
              <a:rPr lang="cs" sz="3200" dirty="0">
                <a:solidFill>
                  <a:schemeClr val="tx1"/>
                </a:solidFill>
                <a:latin typeface="+mj-lt"/>
              </a:rPr>
              <a:t>Uhlíková stopa: přímé a nepřímé emise organizace</a:t>
            </a:r>
            <a:endParaRPr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2" name="Google Shape;982;p98"/>
          <p:cNvSpPr/>
          <p:nvPr/>
        </p:nvSpPr>
        <p:spPr>
          <a:xfrm>
            <a:off x="10973468" y="647665"/>
            <a:ext cx="655493" cy="5642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24748" tIns="24748" rIns="24748" bIns="24748" anchor="ctr" anchorCtr="0">
            <a:noAutofit/>
          </a:bodyPr>
          <a:lstStyle/>
          <a:p>
            <a:pPr algn="ctr">
              <a:buClr>
                <a:srgbClr val="5E5E5E"/>
              </a:buClr>
              <a:buSzPts val="3200"/>
            </a:pPr>
            <a:endParaRPr sz="1559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3" name="Google Shape;983;p98"/>
          <p:cNvSpPr/>
          <p:nvPr/>
        </p:nvSpPr>
        <p:spPr>
          <a:xfrm>
            <a:off x="5284436" y="2571001"/>
            <a:ext cx="1536027" cy="3451921"/>
          </a:xfrm>
          <a:custGeom>
            <a:avLst/>
            <a:gdLst/>
            <a:ahLst/>
            <a:cxnLst/>
            <a:rect l="l" t="t" r="r" b="b"/>
            <a:pathLst>
              <a:path w="911910" h="2020127" extrusionOk="0">
                <a:moveTo>
                  <a:pt x="228089" y="2020122"/>
                </a:moveTo>
                <a:lnTo>
                  <a:pt x="228089" y="601624"/>
                </a:lnTo>
                <a:lnTo>
                  <a:pt x="121" y="601624"/>
                </a:lnTo>
                <a:lnTo>
                  <a:pt x="473215" y="-6"/>
                </a:lnTo>
                <a:lnTo>
                  <a:pt x="912031" y="601624"/>
                </a:lnTo>
                <a:lnTo>
                  <a:pt x="697469" y="601624"/>
                </a:lnTo>
                <a:lnTo>
                  <a:pt x="697469" y="2020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4" name="Google Shape;984;p98"/>
          <p:cNvSpPr/>
          <p:nvPr/>
        </p:nvSpPr>
        <p:spPr>
          <a:xfrm>
            <a:off x="940412" y="2778974"/>
            <a:ext cx="3226894" cy="2519612"/>
          </a:xfrm>
          <a:custGeom>
            <a:avLst/>
            <a:gdLst/>
            <a:ahLst/>
            <a:cxnLst/>
            <a:rect l="l" t="t" r="r" b="b"/>
            <a:pathLst>
              <a:path w="1915746" h="1474523" extrusionOk="0">
                <a:moveTo>
                  <a:pt x="1760237" y="500313"/>
                </a:moveTo>
                <a:cubicBezTo>
                  <a:pt x="1811206" y="984703"/>
                  <a:pt x="1459595" y="1418675"/>
                  <a:pt x="974889" y="1469611"/>
                </a:cubicBezTo>
                <a:cubicBezTo>
                  <a:pt x="490183" y="1520547"/>
                  <a:pt x="55931" y="1169165"/>
                  <a:pt x="4960" y="684775"/>
                </a:cubicBezTo>
                <a:cubicBezTo>
                  <a:pt x="-7615" y="565274"/>
                  <a:pt x="4380" y="444461"/>
                  <a:pt x="40208" y="329760"/>
                </a:cubicBezTo>
                <a:lnTo>
                  <a:pt x="511019" y="376437"/>
                </a:lnTo>
                <a:cubicBezTo>
                  <a:pt x="401414" y="582494"/>
                  <a:pt x="479713" y="838327"/>
                  <a:pt x="685901" y="947865"/>
                </a:cubicBezTo>
                <a:cubicBezTo>
                  <a:pt x="892093" y="1057395"/>
                  <a:pt x="1148100" y="979146"/>
                  <a:pt x="1257702" y="773089"/>
                </a:cubicBezTo>
                <a:cubicBezTo>
                  <a:pt x="1309919" y="674921"/>
                  <a:pt x="1321319" y="560147"/>
                  <a:pt x="1289427" y="453636"/>
                </a:cubicBezTo>
                <a:lnTo>
                  <a:pt x="1115777" y="451835"/>
                </a:lnTo>
                <a:lnTo>
                  <a:pt x="1538559" y="-6"/>
                </a:lnTo>
                <a:lnTo>
                  <a:pt x="1915867" y="50169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52700">
                <a:srgbClr val="C7C9CB"/>
              </a:gs>
              <a:gs pos="100000">
                <a:srgbClr val="C7C9CB"/>
              </a:gs>
            </a:gsLst>
            <a:lin ang="2398516" scaled="0"/>
          </a:gra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85" name="Google Shape;985;p98"/>
          <p:cNvGrpSpPr/>
          <p:nvPr/>
        </p:nvGrpSpPr>
        <p:grpSpPr>
          <a:xfrm>
            <a:off x="1891773" y="6218839"/>
            <a:ext cx="8306883" cy="410222"/>
            <a:chOff x="8540108" y="7645627"/>
            <a:chExt cx="4931212" cy="240145"/>
          </a:xfrm>
        </p:grpSpPr>
        <p:sp>
          <p:nvSpPr>
            <p:cNvPr id="986" name="Google Shape;986;p98"/>
            <p:cNvSpPr/>
            <p:nvPr/>
          </p:nvSpPr>
          <p:spPr>
            <a:xfrm>
              <a:off x="11481630" y="7645627"/>
              <a:ext cx="1989690" cy="240145"/>
            </a:xfrm>
            <a:custGeom>
              <a:avLst/>
              <a:gdLst/>
              <a:ahLst/>
              <a:cxnLst/>
              <a:rect l="l" t="t" r="r" b="b"/>
              <a:pathLst>
                <a:path w="1989690" h="240145" extrusionOk="0">
                  <a:moveTo>
                    <a:pt x="1788831" y="240140"/>
                  </a:moveTo>
                  <a:lnTo>
                    <a:pt x="87697" y="240140"/>
                  </a:lnTo>
                  <a:cubicBezTo>
                    <a:pt x="39530" y="240140"/>
                    <a:pt x="121" y="195389"/>
                    <a:pt x="121" y="140689"/>
                  </a:cubicBezTo>
                  <a:lnTo>
                    <a:pt x="121" y="99453"/>
                  </a:lnTo>
                  <a:cubicBezTo>
                    <a:pt x="121" y="44753"/>
                    <a:pt x="39530" y="-6"/>
                    <a:pt x="87697" y="-6"/>
                  </a:cubicBezTo>
                  <a:lnTo>
                    <a:pt x="1788831" y="-6"/>
                  </a:lnTo>
                  <a:cubicBezTo>
                    <a:pt x="1896893" y="54577"/>
                    <a:pt x="1989811" y="65371"/>
                    <a:pt x="1989811" y="120071"/>
                  </a:cubicBezTo>
                  <a:lnTo>
                    <a:pt x="1989811" y="120071"/>
                  </a:lnTo>
                  <a:cubicBezTo>
                    <a:pt x="1989811" y="174770"/>
                    <a:pt x="1959138" y="167178"/>
                    <a:pt x="1788831" y="2401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7" name="Google Shape;987;p98"/>
            <p:cNvSpPr/>
            <p:nvPr/>
          </p:nvSpPr>
          <p:spPr>
            <a:xfrm>
              <a:off x="9883289" y="7645627"/>
              <a:ext cx="1989726" cy="240145"/>
            </a:xfrm>
            <a:custGeom>
              <a:avLst/>
              <a:gdLst/>
              <a:ahLst/>
              <a:cxnLst/>
              <a:rect l="l" t="t" r="r" b="b"/>
              <a:pathLst>
                <a:path w="1989726" h="240145" extrusionOk="0">
                  <a:moveTo>
                    <a:pt x="1788868" y="240140"/>
                  </a:moveTo>
                  <a:lnTo>
                    <a:pt x="87697" y="240140"/>
                  </a:lnTo>
                  <a:cubicBezTo>
                    <a:pt x="39530" y="240140"/>
                    <a:pt x="121" y="195389"/>
                    <a:pt x="121" y="140689"/>
                  </a:cubicBezTo>
                  <a:lnTo>
                    <a:pt x="121" y="99453"/>
                  </a:lnTo>
                  <a:cubicBezTo>
                    <a:pt x="121" y="44753"/>
                    <a:pt x="39530" y="-6"/>
                    <a:pt x="87697" y="-6"/>
                  </a:cubicBezTo>
                  <a:lnTo>
                    <a:pt x="1788868" y="-6"/>
                  </a:lnTo>
                  <a:cubicBezTo>
                    <a:pt x="1896929" y="54577"/>
                    <a:pt x="1989848" y="65371"/>
                    <a:pt x="1989848" y="120071"/>
                  </a:cubicBezTo>
                  <a:lnTo>
                    <a:pt x="1989848" y="120071"/>
                  </a:lnTo>
                  <a:cubicBezTo>
                    <a:pt x="1989848" y="174770"/>
                    <a:pt x="1959174" y="167178"/>
                    <a:pt x="1788868" y="24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8" name="Google Shape;988;p98"/>
            <p:cNvSpPr/>
            <p:nvPr/>
          </p:nvSpPr>
          <p:spPr>
            <a:xfrm>
              <a:off x="8540108" y="7645627"/>
              <a:ext cx="1989726" cy="240145"/>
            </a:xfrm>
            <a:custGeom>
              <a:avLst/>
              <a:gdLst/>
              <a:ahLst/>
              <a:cxnLst/>
              <a:rect l="l" t="t" r="r" b="b"/>
              <a:pathLst>
                <a:path w="1989726" h="240145" extrusionOk="0">
                  <a:moveTo>
                    <a:pt x="1788831" y="240140"/>
                  </a:moveTo>
                  <a:lnTo>
                    <a:pt x="87697" y="240140"/>
                  </a:lnTo>
                  <a:cubicBezTo>
                    <a:pt x="39530" y="240140"/>
                    <a:pt x="121" y="195389"/>
                    <a:pt x="121" y="140689"/>
                  </a:cubicBezTo>
                  <a:lnTo>
                    <a:pt x="121" y="99453"/>
                  </a:lnTo>
                  <a:cubicBezTo>
                    <a:pt x="121" y="44753"/>
                    <a:pt x="39530" y="-6"/>
                    <a:pt x="87697" y="-6"/>
                  </a:cubicBezTo>
                  <a:lnTo>
                    <a:pt x="1788868" y="-6"/>
                  </a:lnTo>
                  <a:cubicBezTo>
                    <a:pt x="1896929" y="54577"/>
                    <a:pt x="1989848" y="65371"/>
                    <a:pt x="1989848" y="120071"/>
                  </a:cubicBezTo>
                  <a:lnTo>
                    <a:pt x="1989848" y="120071"/>
                  </a:lnTo>
                  <a:cubicBezTo>
                    <a:pt x="1989812" y="174770"/>
                    <a:pt x="1959138" y="167178"/>
                    <a:pt x="1788831" y="24014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9" name="Google Shape;989;p98"/>
            <p:cNvSpPr txBox="1"/>
            <p:nvPr/>
          </p:nvSpPr>
          <p:spPr>
            <a:xfrm>
              <a:off x="11989066" y="7698716"/>
              <a:ext cx="704700" cy="152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48" tIns="24748" rIns="24748" bIns="24748" anchor="ctr" anchorCtr="0">
              <a:spAutoFit/>
            </a:bodyPr>
            <a:lstStyle/>
            <a:p>
              <a:pPr>
                <a:buClr>
                  <a:srgbClr val="FFFFFF"/>
                </a:buClr>
                <a:buSzPts val="2800"/>
              </a:pPr>
              <a:r>
                <a:rPr lang="cs" sz="1364">
                  <a:solidFill>
                    <a:srgbClr val="FFFFF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DOWNSTREAM</a:t>
              </a:r>
              <a:endParaRPr sz="877"/>
            </a:p>
          </p:txBody>
        </p:sp>
        <p:sp>
          <p:nvSpPr>
            <p:cNvPr id="990" name="Google Shape;990;p98"/>
            <p:cNvSpPr txBox="1"/>
            <p:nvPr/>
          </p:nvSpPr>
          <p:spPr>
            <a:xfrm>
              <a:off x="8764381" y="7698716"/>
              <a:ext cx="542400" cy="152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48" tIns="24748" rIns="24748" bIns="24748" anchor="ctr" anchorCtr="0">
              <a:spAutoFit/>
            </a:bodyPr>
            <a:lstStyle/>
            <a:p>
              <a:pPr>
                <a:buClr>
                  <a:srgbClr val="FFFFFF"/>
                </a:buClr>
                <a:buSzPts val="2800"/>
              </a:pPr>
              <a:r>
                <a:rPr lang="cs" sz="1364">
                  <a:solidFill>
                    <a:srgbClr val="FFFFF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UPSTREAM</a:t>
              </a:r>
              <a:endParaRPr sz="877"/>
            </a:p>
          </p:txBody>
        </p:sp>
        <p:sp>
          <p:nvSpPr>
            <p:cNvPr id="991" name="Google Shape;991;p98"/>
            <p:cNvSpPr txBox="1"/>
            <p:nvPr/>
          </p:nvSpPr>
          <p:spPr>
            <a:xfrm>
              <a:off x="10564564" y="7698716"/>
              <a:ext cx="829500" cy="152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48" tIns="24748" rIns="24748" bIns="24748" anchor="ctr" anchorCtr="0">
              <a:spAutoFit/>
            </a:bodyPr>
            <a:lstStyle/>
            <a:p>
              <a:pPr>
                <a:buClr>
                  <a:srgbClr val="FFFFFF"/>
                </a:buClr>
                <a:buSzPts val="2800"/>
              </a:pPr>
              <a:r>
                <a:rPr lang="cs" sz="1364">
                  <a:solidFill>
                    <a:srgbClr val="FFFFFF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VE SPOLEČNOSTI</a:t>
              </a:r>
              <a:endParaRPr sz="1364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endParaRPr>
            </a:p>
          </p:txBody>
        </p:sp>
      </p:grpSp>
      <p:sp>
        <p:nvSpPr>
          <p:cNvPr id="992" name="Google Shape;992;p98"/>
          <p:cNvSpPr txBox="1"/>
          <p:nvPr/>
        </p:nvSpPr>
        <p:spPr>
          <a:xfrm>
            <a:off x="5672787" y="4443732"/>
            <a:ext cx="827807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FFFFFF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Emise z vlastních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zdrojů</a:t>
            </a:r>
            <a:endParaRPr sz="877"/>
          </a:p>
        </p:txBody>
      </p:sp>
      <p:grpSp>
        <p:nvGrpSpPr>
          <p:cNvPr id="993" name="Google Shape;993;p98"/>
          <p:cNvGrpSpPr/>
          <p:nvPr/>
        </p:nvGrpSpPr>
        <p:grpSpPr>
          <a:xfrm>
            <a:off x="5775674" y="3838433"/>
            <a:ext cx="566823" cy="574421"/>
            <a:chOff x="10845705" y="6252130"/>
            <a:chExt cx="336483" cy="336267"/>
          </a:xfrm>
        </p:grpSpPr>
        <p:sp>
          <p:nvSpPr>
            <p:cNvPr id="994" name="Google Shape;994;p98"/>
            <p:cNvSpPr/>
            <p:nvPr/>
          </p:nvSpPr>
          <p:spPr>
            <a:xfrm>
              <a:off x="10845705" y="6252130"/>
              <a:ext cx="336483" cy="336267"/>
            </a:xfrm>
            <a:custGeom>
              <a:avLst/>
              <a:gdLst/>
              <a:ahLst/>
              <a:cxnLst/>
              <a:rect l="l" t="t" r="r" b="b"/>
              <a:pathLst>
                <a:path w="336483" h="336267" extrusionOk="0">
                  <a:moveTo>
                    <a:pt x="330791" y="325041"/>
                  </a:moveTo>
                  <a:lnTo>
                    <a:pt x="297125" y="325041"/>
                  </a:lnTo>
                  <a:lnTo>
                    <a:pt x="297125" y="140106"/>
                  </a:lnTo>
                  <a:cubicBezTo>
                    <a:pt x="297125" y="137006"/>
                    <a:pt x="294614" y="134497"/>
                    <a:pt x="291513" y="134497"/>
                  </a:cubicBezTo>
                  <a:lnTo>
                    <a:pt x="213022" y="134497"/>
                  </a:lnTo>
                  <a:lnTo>
                    <a:pt x="213022" y="5603"/>
                  </a:lnTo>
                  <a:cubicBezTo>
                    <a:pt x="213030" y="2511"/>
                    <a:pt x="210519" y="2"/>
                    <a:pt x="207425" y="-6"/>
                  </a:cubicBezTo>
                  <a:cubicBezTo>
                    <a:pt x="207425" y="-6"/>
                    <a:pt x="207418" y="-6"/>
                    <a:pt x="207418" y="-6"/>
                  </a:cubicBezTo>
                  <a:lnTo>
                    <a:pt x="61610" y="-6"/>
                  </a:lnTo>
                  <a:cubicBezTo>
                    <a:pt x="58516" y="-6"/>
                    <a:pt x="56006" y="2503"/>
                    <a:pt x="56006" y="5596"/>
                  </a:cubicBezTo>
                  <a:cubicBezTo>
                    <a:pt x="56006" y="5596"/>
                    <a:pt x="56006" y="5603"/>
                    <a:pt x="56006" y="5603"/>
                  </a:cubicBezTo>
                  <a:lnTo>
                    <a:pt x="56006" y="325048"/>
                  </a:lnTo>
                  <a:lnTo>
                    <a:pt x="5532" y="325048"/>
                  </a:lnTo>
                  <a:cubicBezTo>
                    <a:pt x="2438" y="325158"/>
                    <a:pt x="15" y="327762"/>
                    <a:pt x="124" y="330854"/>
                  </a:cubicBezTo>
                  <a:cubicBezTo>
                    <a:pt x="234" y="333793"/>
                    <a:pt x="2591" y="336149"/>
                    <a:pt x="5532" y="336258"/>
                  </a:cubicBezTo>
                  <a:lnTo>
                    <a:pt x="330791" y="336258"/>
                  </a:lnTo>
                  <a:cubicBezTo>
                    <a:pt x="333885" y="336368"/>
                    <a:pt x="336491" y="333954"/>
                    <a:pt x="336600" y="330854"/>
                  </a:cubicBezTo>
                  <a:cubicBezTo>
                    <a:pt x="336717" y="327762"/>
                    <a:pt x="334294" y="325158"/>
                    <a:pt x="331192" y="325048"/>
                  </a:cubicBezTo>
                  <a:cubicBezTo>
                    <a:pt x="331061" y="325041"/>
                    <a:pt x="330922" y="325041"/>
                    <a:pt x="330791" y="325048"/>
                  </a:cubicBezTo>
                  <a:close/>
                  <a:moveTo>
                    <a:pt x="117688" y="325041"/>
                  </a:moveTo>
                  <a:lnTo>
                    <a:pt x="95262" y="325041"/>
                  </a:lnTo>
                  <a:lnTo>
                    <a:pt x="95262" y="274579"/>
                  </a:lnTo>
                  <a:cubicBezTo>
                    <a:pt x="95254" y="271487"/>
                    <a:pt x="97765" y="268978"/>
                    <a:pt x="100859" y="268970"/>
                  </a:cubicBezTo>
                  <a:cubicBezTo>
                    <a:pt x="100859" y="268970"/>
                    <a:pt x="100867" y="268970"/>
                    <a:pt x="100867" y="268970"/>
                  </a:cubicBezTo>
                  <a:lnTo>
                    <a:pt x="112084" y="268970"/>
                  </a:lnTo>
                  <a:cubicBezTo>
                    <a:pt x="115178" y="268970"/>
                    <a:pt x="117688" y="271479"/>
                    <a:pt x="117688" y="274572"/>
                  </a:cubicBezTo>
                  <a:cubicBezTo>
                    <a:pt x="117688" y="274572"/>
                    <a:pt x="117688" y="274579"/>
                    <a:pt x="117688" y="274579"/>
                  </a:cubicBezTo>
                  <a:close/>
                  <a:moveTo>
                    <a:pt x="140123" y="140106"/>
                  </a:moveTo>
                  <a:lnTo>
                    <a:pt x="140123" y="325041"/>
                  </a:lnTo>
                  <a:lnTo>
                    <a:pt x="128905" y="325041"/>
                  </a:lnTo>
                  <a:lnTo>
                    <a:pt x="128905" y="274579"/>
                  </a:lnTo>
                  <a:cubicBezTo>
                    <a:pt x="128913" y="265309"/>
                    <a:pt x="121396" y="257783"/>
                    <a:pt x="112120" y="257761"/>
                  </a:cubicBezTo>
                  <a:lnTo>
                    <a:pt x="100903" y="257761"/>
                  </a:lnTo>
                  <a:cubicBezTo>
                    <a:pt x="91613" y="257732"/>
                    <a:pt x="84052" y="265229"/>
                    <a:pt x="84023" y="274513"/>
                  </a:cubicBezTo>
                  <a:cubicBezTo>
                    <a:pt x="84023" y="274535"/>
                    <a:pt x="84023" y="274557"/>
                    <a:pt x="84023" y="274579"/>
                  </a:cubicBezTo>
                  <a:lnTo>
                    <a:pt x="84023" y="325012"/>
                  </a:lnTo>
                  <a:lnTo>
                    <a:pt x="67237" y="325012"/>
                  </a:lnTo>
                  <a:lnTo>
                    <a:pt x="67237" y="11204"/>
                  </a:lnTo>
                  <a:lnTo>
                    <a:pt x="201813" y="11204"/>
                  </a:lnTo>
                  <a:lnTo>
                    <a:pt x="201813" y="134461"/>
                  </a:lnTo>
                  <a:lnTo>
                    <a:pt x="145727" y="134461"/>
                  </a:lnTo>
                  <a:cubicBezTo>
                    <a:pt x="142633" y="134461"/>
                    <a:pt x="140123" y="136969"/>
                    <a:pt x="140123" y="140062"/>
                  </a:cubicBezTo>
                  <a:cubicBezTo>
                    <a:pt x="140123" y="140076"/>
                    <a:pt x="140123" y="140091"/>
                    <a:pt x="140123" y="140106"/>
                  </a:cubicBezTo>
                  <a:close/>
                  <a:moveTo>
                    <a:pt x="285930" y="325041"/>
                  </a:moveTo>
                  <a:lnTo>
                    <a:pt x="151340" y="325041"/>
                  </a:lnTo>
                  <a:lnTo>
                    <a:pt x="151340" y="145707"/>
                  </a:lnTo>
                  <a:lnTo>
                    <a:pt x="285930" y="14570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5" name="Google Shape;995;p98"/>
            <p:cNvSpPr/>
            <p:nvPr/>
          </p:nvSpPr>
          <p:spPr>
            <a:xfrm>
              <a:off x="10985707" y="6330591"/>
              <a:ext cx="44861" cy="44831"/>
            </a:xfrm>
            <a:custGeom>
              <a:avLst/>
              <a:gdLst/>
              <a:ahLst/>
              <a:cxnLst/>
              <a:rect l="l" t="t" r="r" b="b"/>
              <a:pathLst>
                <a:path w="44861" h="44831" extrusionOk="0">
                  <a:moveTo>
                    <a:pt x="39377" y="-6"/>
                  </a:moveTo>
                  <a:lnTo>
                    <a:pt x="5726" y="-6"/>
                  </a:lnTo>
                  <a:cubicBezTo>
                    <a:pt x="2631" y="-6"/>
                    <a:pt x="121" y="2504"/>
                    <a:pt x="121" y="5596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26"/>
                  </a:cubicBezTo>
                  <a:lnTo>
                    <a:pt x="39377" y="44826"/>
                  </a:lnTo>
                  <a:cubicBezTo>
                    <a:pt x="42471" y="44826"/>
                    <a:pt x="44982" y="42317"/>
                    <a:pt x="44982" y="39225"/>
                  </a:cubicBezTo>
                  <a:lnTo>
                    <a:pt x="44982" y="5596"/>
                  </a:lnTo>
                  <a:cubicBezTo>
                    <a:pt x="44982" y="2504"/>
                    <a:pt x="42471" y="-6"/>
                    <a:pt x="39377" y="-6"/>
                  </a:cubicBezTo>
                  <a:close/>
                  <a:moveTo>
                    <a:pt x="33772" y="33624"/>
                  </a:moveTo>
                  <a:lnTo>
                    <a:pt x="11338" y="33624"/>
                  </a:lnTo>
                  <a:lnTo>
                    <a:pt x="11338" y="11204"/>
                  </a:lnTo>
                  <a:lnTo>
                    <a:pt x="33786" y="1120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6" name="Google Shape;996;p98"/>
            <p:cNvSpPr/>
            <p:nvPr/>
          </p:nvSpPr>
          <p:spPr>
            <a:xfrm>
              <a:off x="10985707" y="6274550"/>
              <a:ext cx="44861" cy="44802"/>
            </a:xfrm>
            <a:custGeom>
              <a:avLst/>
              <a:gdLst/>
              <a:ahLst/>
              <a:cxnLst/>
              <a:rect l="l" t="t" r="r" b="b"/>
              <a:pathLst>
                <a:path w="44861" h="44802" extrusionOk="0">
                  <a:moveTo>
                    <a:pt x="39377" y="-6"/>
                  </a:moveTo>
                  <a:lnTo>
                    <a:pt x="5726" y="-6"/>
                  </a:lnTo>
                  <a:cubicBezTo>
                    <a:pt x="2631" y="-6"/>
                    <a:pt x="121" y="2503"/>
                    <a:pt x="121" y="5596"/>
                  </a:cubicBezTo>
                  <a:lnTo>
                    <a:pt x="121" y="39196"/>
                  </a:lnTo>
                  <a:cubicBezTo>
                    <a:pt x="121" y="42288"/>
                    <a:pt x="2631" y="44797"/>
                    <a:pt x="5726" y="44797"/>
                  </a:cubicBezTo>
                  <a:lnTo>
                    <a:pt x="39377" y="44797"/>
                  </a:lnTo>
                  <a:cubicBezTo>
                    <a:pt x="42471" y="44797"/>
                    <a:pt x="44982" y="42288"/>
                    <a:pt x="44982" y="39196"/>
                  </a:cubicBezTo>
                  <a:lnTo>
                    <a:pt x="44982" y="5567"/>
                  </a:lnTo>
                  <a:cubicBezTo>
                    <a:pt x="44967" y="2481"/>
                    <a:pt x="42464" y="-6"/>
                    <a:pt x="39377" y="-6"/>
                  </a:cubicBezTo>
                  <a:close/>
                  <a:moveTo>
                    <a:pt x="33772" y="33616"/>
                  </a:moveTo>
                  <a:lnTo>
                    <a:pt x="11338" y="33616"/>
                  </a:lnTo>
                  <a:lnTo>
                    <a:pt x="11338" y="11204"/>
                  </a:lnTo>
                  <a:lnTo>
                    <a:pt x="33786" y="1120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7" name="Google Shape;997;p98"/>
            <p:cNvSpPr/>
            <p:nvPr/>
          </p:nvSpPr>
          <p:spPr>
            <a:xfrm>
              <a:off x="10929629" y="6330591"/>
              <a:ext cx="44861" cy="44831"/>
            </a:xfrm>
            <a:custGeom>
              <a:avLst/>
              <a:gdLst/>
              <a:ahLst/>
              <a:cxnLst/>
              <a:rect l="l" t="t" r="r" b="b"/>
              <a:pathLst>
                <a:path w="44861" h="44831" extrusionOk="0">
                  <a:moveTo>
                    <a:pt x="39377" y="-6"/>
                  </a:moveTo>
                  <a:lnTo>
                    <a:pt x="5726" y="-6"/>
                  </a:lnTo>
                  <a:cubicBezTo>
                    <a:pt x="2631" y="-6"/>
                    <a:pt x="121" y="2504"/>
                    <a:pt x="121" y="5596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26"/>
                  </a:cubicBezTo>
                  <a:lnTo>
                    <a:pt x="39377" y="44826"/>
                  </a:lnTo>
                  <a:cubicBezTo>
                    <a:pt x="42471" y="44826"/>
                    <a:pt x="44982" y="42317"/>
                    <a:pt x="44982" y="39225"/>
                  </a:cubicBezTo>
                  <a:lnTo>
                    <a:pt x="44982" y="5596"/>
                  </a:lnTo>
                  <a:cubicBezTo>
                    <a:pt x="44982" y="2504"/>
                    <a:pt x="42471" y="-6"/>
                    <a:pt x="39377" y="-6"/>
                  </a:cubicBezTo>
                  <a:close/>
                  <a:moveTo>
                    <a:pt x="33765" y="33624"/>
                  </a:moveTo>
                  <a:lnTo>
                    <a:pt x="11338" y="33624"/>
                  </a:lnTo>
                  <a:lnTo>
                    <a:pt x="11338" y="11204"/>
                  </a:lnTo>
                  <a:lnTo>
                    <a:pt x="33765" y="1120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8" name="Google Shape;998;p98"/>
            <p:cNvSpPr/>
            <p:nvPr/>
          </p:nvSpPr>
          <p:spPr>
            <a:xfrm>
              <a:off x="10929629" y="6274550"/>
              <a:ext cx="44861" cy="44802"/>
            </a:xfrm>
            <a:custGeom>
              <a:avLst/>
              <a:gdLst/>
              <a:ahLst/>
              <a:cxnLst/>
              <a:rect l="l" t="t" r="r" b="b"/>
              <a:pathLst>
                <a:path w="44861" h="44802" extrusionOk="0">
                  <a:moveTo>
                    <a:pt x="39377" y="-6"/>
                  </a:moveTo>
                  <a:lnTo>
                    <a:pt x="5726" y="-6"/>
                  </a:lnTo>
                  <a:cubicBezTo>
                    <a:pt x="2631" y="-6"/>
                    <a:pt x="121" y="2503"/>
                    <a:pt x="121" y="5596"/>
                  </a:cubicBezTo>
                  <a:lnTo>
                    <a:pt x="121" y="39196"/>
                  </a:lnTo>
                  <a:cubicBezTo>
                    <a:pt x="121" y="42288"/>
                    <a:pt x="2631" y="44797"/>
                    <a:pt x="5726" y="44797"/>
                  </a:cubicBezTo>
                  <a:lnTo>
                    <a:pt x="39377" y="44797"/>
                  </a:lnTo>
                  <a:cubicBezTo>
                    <a:pt x="42471" y="44797"/>
                    <a:pt x="44982" y="42288"/>
                    <a:pt x="44982" y="39196"/>
                  </a:cubicBezTo>
                  <a:lnTo>
                    <a:pt x="44982" y="5567"/>
                  </a:lnTo>
                  <a:cubicBezTo>
                    <a:pt x="44967" y="2481"/>
                    <a:pt x="42464" y="-6"/>
                    <a:pt x="39377" y="-6"/>
                  </a:cubicBezTo>
                  <a:close/>
                  <a:moveTo>
                    <a:pt x="33765" y="33616"/>
                  </a:moveTo>
                  <a:lnTo>
                    <a:pt x="11338" y="33616"/>
                  </a:lnTo>
                  <a:lnTo>
                    <a:pt x="11338" y="11204"/>
                  </a:lnTo>
                  <a:lnTo>
                    <a:pt x="33765" y="1120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9" name="Google Shape;999;p98"/>
            <p:cNvSpPr/>
            <p:nvPr/>
          </p:nvSpPr>
          <p:spPr>
            <a:xfrm>
              <a:off x="10929629" y="6386633"/>
              <a:ext cx="44861" cy="44838"/>
            </a:xfrm>
            <a:custGeom>
              <a:avLst/>
              <a:gdLst/>
              <a:ahLst/>
              <a:cxnLst/>
              <a:rect l="l" t="t" r="r" b="b"/>
              <a:pathLst>
                <a:path w="44861" h="44838" extrusionOk="0">
                  <a:moveTo>
                    <a:pt x="39377" y="-6"/>
                  </a:moveTo>
                  <a:lnTo>
                    <a:pt x="5726" y="-6"/>
                  </a:lnTo>
                  <a:cubicBezTo>
                    <a:pt x="2631" y="-6"/>
                    <a:pt x="121" y="2503"/>
                    <a:pt x="121" y="5596"/>
                  </a:cubicBezTo>
                  <a:cubicBezTo>
                    <a:pt x="121" y="5596"/>
                    <a:pt x="121" y="5603"/>
                    <a:pt x="121" y="5603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33"/>
                  </a:cubicBezTo>
                  <a:lnTo>
                    <a:pt x="39377" y="44833"/>
                  </a:lnTo>
                  <a:cubicBezTo>
                    <a:pt x="42471" y="44826"/>
                    <a:pt x="44982" y="42317"/>
                    <a:pt x="44982" y="39225"/>
                  </a:cubicBezTo>
                  <a:lnTo>
                    <a:pt x="44982" y="5603"/>
                  </a:lnTo>
                  <a:cubicBezTo>
                    <a:pt x="44989" y="2511"/>
                    <a:pt x="42479" y="2"/>
                    <a:pt x="39384" y="-6"/>
                  </a:cubicBezTo>
                  <a:cubicBezTo>
                    <a:pt x="39384" y="-6"/>
                    <a:pt x="39377" y="-6"/>
                    <a:pt x="39377" y="-6"/>
                  </a:cubicBezTo>
                  <a:close/>
                  <a:moveTo>
                    <a:pt x="33765" y="33624"/>
                  </a:moveTo>
                  <a:lnTo>
                    <a:pt x="11338" y="33624"/>
                  </a:lnTo>
                  <a:lnTo>
                    <a:pt x="11338" y="11204"/>
                  </a:lnTo>
                  <a:lnTo>
                    <a:pt x="33765" y="1120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0" name="Google Shape;1000;p98"/>
            <p:cNvSpPr/>
            <p:nvPr/>
          </p:nvSpPr>
          <p:spPr>
            <a:xfrm>
              <a:off x="10929629" y="6442674"/>
              <a:ext cx="44861" cy="44839"/>
            </a:xfrm>
            <a:custGeom>
              <a:avLst/>
              <a:gdLst/>
              <a:ahLst/>
              <a:cxnLst/>
              <a:rect l="l" t="t" r="r" b="b"/>
              <a:pathLst>
                <a:path w="44861" h="44839" extrusionOk="0">
                  <a:moveTo>
                    <a:pt x="39377" y="-6"/>
                  </a:moveTo>
                  <a:lnTo>
                    <a:pt x="5726" y="-6"/>
                  </a:lnTo>
                  <a:cubicBezTo>
                    <a:pt x="2631" y="-6"/>
                    <a:pt x="121" y="2503"/>
                    <a:pt x="121" y="5596"/>
                  </a:cubicBezTo>
                  <a:cubicBezTo>
                    <a:pt x="121" y="5596"/>
                    <a:pt x="121" y="5603"/>
                    <a:pt x="121" y="5603"/>
                  </a:cubicBezTo>
                  <a:lnTo>
                    <a:pt x="121" y="39225"/>
                  </a:lnTo>
                  <a:cubicBezTo>
                    <a:pt x="114" y="42317"/>
                    <a:pt x="2624" y="44826"/>
                    <a:pt x="5718" y="44834"/>
                  </a:cubicBezTo>
                  <a:cubicBezTo>
                    <a:pt x="5718" y="44834"/>
                    <a:pt x="5726" y="44834"/>
                    <a:pt x="5726" y="44834"/>
                  </a:cubicBezTo>
                  <a:lnTo>
                    <a:pt x="39377" y="44834"/>
                  </a:lnTo>
                  <a:cubicBezTo>
                    <a:pt x="42471" y="44834"/>
                    <a:pt x="44982" y="42325"/>
                    <a:pt x="44982" y="39232"/>
                  </a:cubicBezTo>
                  <a:cubicBezTo>
                    <a:pt x="44982" y="39232"/>
                    <a:pt x="44982" y="39225"/>
                    <a:pt x="44982" y="39225"/>
                  </a:cubicBezTo>
                  <a:lnTo>
                    <a:pt x="44982" y="5603"/>
                  </a:lnTo>
                  <a:cubicBezTo>
                    <a:pt x="44989" y="2511"/>
                    <a:pt x="42479" y="2"/>
                    <a:pt x="39384" y="-6"/>
                  </a:cubicBezTo>
                  <a:cubicBezTo>
                    <a:pt x="39384" y="-6"/>
                    <a:pt x="39377" y="-6"/>
                    <a:pt x="39377" y="-6"/>
                  </a:cubicBezTo>
                  <a:close/>
                  <a:moveTo>
                    <a:pt x="33765" y="33624"/>
                  </a:moveTo>
                  <a:lnTo>
                    <a:pt x="11338" y="33624"/>
                  </a:lnTo>
                  <a:lnTo>
                    <a:pt x="11338" y="11204"/>
                  </a:lnTo>
                  <a:lnTo>
                    <a:pt x="33765" y="1120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1" name="Google Shape;1001;p98"/>
            <p:cNvSpPr/>
            <p:nvPr/>
          </p:nvSpPr>
          <p:spPr>
            <a:xfrm>
              <a:off x="11069824" y="6465108"/>
              <a:ext cx="44868" cy="44831"/>
            </a:xfrm>
            <a:custGeom>
              <a:avLst/>
              <a:gdLst/>
              <a:ahLst/>
              <a:cxnLst/>
              <a:rect l="l" t="t" r="r" b="b"/>
              <a:pathLst>
                <a:path w="44868" h="44831" extrusionOk="0">
                  <a:moveTo>
                    <a:pt x="5733" y="44826"/>
                  </a:moveTo>
                  <a:lnTo>
                    <a:pt x="39377" y="44826"/>
                  </a:lnTo>
                  <a:cubicBezTo>
                    <a:pt x="42471" y="44834"/>
                    <a:pt x="44982" y="42325"/>
                    <a:pt x="44989" y="39232"/>
                  </a:cubicBezTo>
                  <a:cubicBezTo>
                    <a:pt x="44989" y="39232"/>
                    <a:pt x="44989" y="39225"/>
                    <a:pt x="44989" y="39225"/>
                  </a:cubicBezTo>
                  <a:lnTo>
                    <a:pt x="44989" y="5596"/>
                  </a:lnTo>
                  <a:cubicBezTo>
                    <a:pt x="44989" y="2503"/>
                    <a:pt x="42479" y="-6"/>
                    <a:pt x="39384" y="-6"/>
                  </a:cubicBezTo>
                  <a:cubicBezTo>
                    <a:pt x="39384" y="-6"/>
                    <a:pt x="39377" y="-6"/>
                    <a:pt x="39377" y="-6"/>
                  </a:cubicBezTo>
                  <a:lnTo>
                    <a:pt x="5733" y="-6"/>
                  </a:lnTo>
                  <a:cubicBezTo>
                    <a:pt x="2639" y="-13"/>
                    <a:pt x="128" y="2496"/>
                    <a:pt x="121" y="5588"/>
                  </a:cubicBezTo>
                  <a:cubicBezTo>
                    <a:pt x="121" y="5588"/>
                    <a:pt x="121" y="5596"/>
                    <a:pt x="121" y="5596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26"/>
                  </a:cubicBezTo>
                  <a:cubicBezTo>
                    <a:pt x="5726" y="44826"/>
                    <a:pt x="5733" y="44826"/>
                    <a:pt x="5733" y="44826"/>
                  </a:cubicBezTo>
                  <a:close/>
                  <a:moveTo>
                    <a:pt x="11338" y="11204"/>
                  </a:moveTo>
                  <a:lnTo>
                    <a:pt x="33772" y="11204"/>
                  </a:lnTo>
                  <a:lnTo>
                    <a:pt x="33772" y="33617"/>
                  </a:lnTo>
                  <a:lnTo>
                    <a:pt x="11338" y="3361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2" name="Google Shape;1002;p98"/>
            <p:cNvSpPr/>
            <p:nvPr/>
          </p:nvSpPr>
          <p:spPr>
            <a:xfrm>
              <a:off x="11069824" y="6409052"/>
              <a:ext cx="44868" cy="44831"/>
            </a:xfrm>
            <a:custGeom>
              <a:avLst/>
              <a:gdLst/>
              <a:ahLst/>
              <a:cxnLst/>
              <a:rect l="l" t="t" r="r" b="b"/>
              <a:pathLst>
                <a:path w="44868" h="44831" extrusionOk="0">
                  <a:moveTo>
                    <a:pt x="5733" y="44826"/>
                  </a:moveTo>
                  <a:lnTo>
                    <a:pt x="39377" y="44826"/>
                  </a:lnTo>
                  <a:cubicBezTo>
                    <a:pt x="42471" y="44834"/>
                    <a:pt x="44982" y="42325"/>
                    <a:pt x="44989" y="39232"/>
                  </a:cubicBezTo>
                  <a:cubicBezTo>
                    <a:pt x="44989" y="39232"/>
                    <a:pt x="44989" y="39225"/>
                    <a:pt x="44989" y="39225"/>
                  </a:cubicBezTo>
                  <a:lnTo>
                    <a:pt x="44989" y="5596"/>
                  </a:lnTo>
                  <a:cubicBezTo>
                    <a:pt x="44989" y="2504"/>
                    <a:pt x="42479" y="-6"/>
                    <a:pt x="39384" y="-6"/>
                  </a:cubicBezTo>
                  <a:cubicBezTo>
                    <a:pt x="39384" y="-6"/>
                    <a:pt x="39377" y="-6"/>
                    <a:pt x="39377" y="-6"/>
                  </a:cubicBezTo>
                  <a:lnTo>
                    <a:pt x="5733" y="-6"/>
                  </a:lnTo>
                  <a:cubicBezTo>
                    <a:pt x="2639" y="-13"/>
                    <a:pt x="128" y="2496"/>
                    <a:pt x="121" y="5589"/>
                  </a:cubicBezTo>
                  <a:cubicBezTo>
                    <a:pt x="121" y="5589"/>
                    <a:pt x="121" y="5596"/>
                    <a:pt x="121" y="5596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26"/>
                  </a:cubicBezTo>
                  <a:cubicBezTo>
                    <a:pt x="5726" y="44826"/>
                    <a:pt x="5733" y="44826"/>
                    <a:pt x="5733" y="44826"/>
                  </a:cubicBezTo>
                  <a:close/>
                  <a:moveTo>
                    <a:pt x="11338" y="11204"/>
                  </a:moveTo>
                  <a:lnTo>
                    <a:pt x="33772" y="11204"/>
                  </a:lnTo>
                  <a:lnTo>
                    <a:pt x="33772" y="33617"/>
                  </a:lnTo>
                  <a:lnTo>
                    <a:pt x="11338" y="3361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3" name="Google Shape;1003;p98"/>
            <p:cNvSpPr/>
            <p:nvPr/>
          </p:nvSpPr>
          <p:spPr>
            <a:xfrm>
              <a:off x="11069824" y="6521106"/>
              <a:ext cx="44868" cy="44860"/>
            </a:xfrm>
            <a:custGeom>
              <a:avLst/>
              <a:gdLst/>
              <a:ahLst/>
              <a:cxnLst/>
              <a:rect l="l" t="t" r="r" b="b"/>
              <a:pathLst>
                <a:path w="44868" h="44860" extrusionOk="0">
                  <a:moveTo>
                    <a:pt x="5733" y="44855"/>
                  </a:moveTo>
                  <a:lnTo>
                    <a:pt x="39377" y="44855"/>
                  </a:lnTo>
                  <a:cubicBezTo>
                    <a:pt x="42471" y="44863"/>
                    <a:pt x="44982" y="42354"/>
                    <a:pt x="44989" y="39261"/>
                  </a:cubicBezTo>
                  <a:cubicBezTo>
                    <a:pt x="44989" y="39261"/>
                    <a:pt x="44989" y="39254"/>
                    <a:pt x="44989" y="39254"/>
                  </a:cubicBezTo>
                  <a:lnTo>
                    <a:pt x="44989" y="5603"/>
                  </a:lnTo>
                  <a:cubicBezTo>
                    <a:pt x="44989" y="2503"/>
                    <a:pt x="42479" y="-6"/>
                    <a:pt x="39377" y="-6"/>
                  </a:cubicBezTo>
                  <a:lnTo>
                    <a:pt x="5733" y="-6"/>
                  </a:lnTo>
                  <a:cubicBezTo>
                    <a:pt x="2631" y="-6"/>
                    <a:pt x="121" y="2503"/>
                    <a:pt x="121" y="5603"/>
                  </a:cubicBezTo>
                  <a:lnTo>
                    <a:pt x="121" y="39225"/>
                  </a:lnTo>
                  <a:cubicBezTo>
                    <a:pt x="106" y="42317"/>
                    <a:pt x="2602" y="44841"/>
                    <a:pt x="5696" y="44855"/>
                  </a:cubicBezTo>
                  <a:cubicBezTo>
                    <a:pt x="5711" y="44855"/>
                    <a:pt x="5719" y="44855"/>
                    <a:pt x="5733" y="44855"/>
                  </a:cubicBezTo>
                  <a:close/>
                  <a:moveTo>
                    <a:pt x="11338" y="11233"/>
                  </a:moveTo>
                  <a:lnTo>
                    <a:pt x="33772" y="11233"/>
                  </a:lnTo>
                  <a:lnTo>
                    <a:pt x="33772" y="33653"/>
                  </a:lnTo>
                  <a:lnTo>
                    <a:pt x="11338" y="33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4" name="Google Shape;1004;p98"/>
            <p:cNvSpPr/>
            <p:nvPr/>
          </p:nvSpPr>
          <p:spPr>
            <a:xfrm>
              <a:off x="11013760" y="6465108"/>
              <a:ext cx="44861" cy="44831"/>
            </a:xfrm>
            <a:custGeom>
              <a:avLst/>
              <a:gdLst/>
              <a:ahLst/>
              <a:cxnLst/>
              <a:rect l="l" t="t" r="r" b="b"/>
              <a:pathLst>
                <a:path w="44861" h="44831" extrusionOk="0">
                  <a:moveTo>
                    <a:pt x="5733" y="44826"/>
                  </a:moveTo>
                  <a:lnTo>
                    <a:pt x="39377" y="44826"/>
                  </a:lnTo>
                  <a:cubicBezTo>
                    <a:pt x="42471" y="44826"/>
                    <a:pt x="44982" y="42317"/>
                    <a:pt x="44982" y="39225"/>
                  </a:cubicBezTo>
                  <a:lnTo>
                    <a:pt x="44982" y="5596"/>
                  </a:lnTo>
                  <a:cubicBezTo>
                    <a:pt x="44982" y="2503"/>
                    <a:pt x="42471" y="-6"/>
                    <a:pt x="39377" y="-6"/>
                  </a:cubicBezTo>
                  <a:lnTo>
                    <a:pt x="5733" y="-6"/>
                  </a:lnTo>
                  <a:cubicBezTo>
                    <a:pt x="2639" y="-13"/>
                    <a:pt x="128" y="2496"/>
                    <a:pt x="121" y="5588"/>
                  </a:cubicBezTo>
                  <a:cubicBezTo>
                    <a:pt x="121" y="5588"/>
                    <a:pt x="121" y="5596"/>
                    <a:pt x="121" y="5596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26"/>
                  </a:cubicBezTo>
                  <a:cubicBezTo>
                    <a:pt x="5726" y="44826"/>
                    <a:pt x="5733" y="44826"/>
                    <a:pt x="5733" y="44826"/>
                  </a:cubicBezTo>
                  <a:close/>
                  <a:moveTo>
                    <a:pt x="11338" y="11204"/>
                  </a:moveTo>
                  <a:lnTo>
                    <a:pt x="33772" y="11204"/>
                  </a:lnTo>
                  <a:lnTo>
                    <a:pt x="33772" y="33617"/>
                  </a:lnTo>
                  <a:lnTo>
                    <a:pt x="11338" y="3361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5" name="Google Shape;1005;p98"/>
            <p:cNvSpPr/>
            <p:nvPr/>
          </p:nvSpPr>
          <p:spPr>
            <a:xfrm>
              <a:off x="11013760" y="6409052"/>
              <a:ext cx="44861" cy="44831"/>
            </a:xfrm>
            <a:custGeom>
              <a:avLst/>
              <a:gdLst/>
              <a:ahLst/>
              <a:cxnLst/>
              <a:rect l="l" t="t" r="r" b="b"/>
              <a:pathLst>
                <a:path w="44861" h="44831" extrusionOk="0">
                  <a:moveTo>
                    <a:pt x="5733" y="44826"/>
                  </a:moveTo>
                  <a:lnTo>
                    <a:pt x="39377" y="44826"/>
                  </a:lnTo>
                  <a:cubicBezTo>
                    <a:pt x="42471" y="44826"/>
                    <a:pt x="44982" y="42317"/>
                    <a:pt x="44982" y="39225"/>
                  </a:cubicBezTo>
                  <a:lnTo>
                    <a:pt x="44982" y="5596"/>
                  </a:lnTo>
                  <a:cubicBezTo>
                    <a:pt x="44982" y="2504"/>
                    <a:pt x="42471" y="-6"/>
                    <a:pt x="39377" y="-6"/>
                  </a:cubicBezTo>
                  <a:lnTo>
                    <a:pt x="5733" y="-6"/>
                  </a:lnTo>
                  <a:cubicBezTo>
                    <a:pt x="2639" y="-13"/>
                    <a:pt x="128" y="2496"/>
                    <a:pt x="121" y="5589"/>
                  </a:cubicBezTo>
                  <a:cubicBezTo>
                    <a:pt x="121" y="5589"/>
                    <a:pt x="121" y="5596"/>
                    <a:pt x="121" y="5596"/>
                  </a:cubicBezTo>
                  <a:lnTo>
                    <a:pt x="121" y="39225"/>
                  </a:lnTo>
                  <a:cubicBezTo>
                    <a:pt x="121" y="42317"/>
                    <a:pt x="2631" y="44826"/>
                    <a:pt x="5726" y="44826"/>
                  </a:cubicBezTo>
                  <a:cubicBezTo>
                    <a:pt x="5726" y="44826"/>
                    <a:pt x="5733" y="44826"/>
                    <a:pt x="5733" y="44826"/>
                  </a:cubicBezTo>
                  <a:close/>
                  <a:moveTo>
                    <a:pt x="11338" y="11204"/>
                  </a:moveTo>
                  <a:lnTo>
                    <a:pt x="33772" y="11204"/>
                  </a:lnTo>
                  <a:lnTo>
                    <a:pt x="33772" y="33617"/>
                  </a:lnTo>
                  <a:lnTo>
                    <a:pt x="11338" y="3361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6" name="Google Shape;1006;p98"/>
            <p:cNvSpPr/>
            <p:nvPr/>
          </p:nvSpPr>
          <p:spPr>
            <a:xfrm>
              <a:off x="11013760" y="6521106"/>
              <a:ext cx="44861" cy="44860"/>
            </a:xfrm>
            <a:custGeom>
              <a:avLst/>
              <a:gdLst/>
              <a:ahLst/>
              <a:cxnLst/>
              <a:rect l="l" t="t" r="r" b="b"/>
              <a:pathLst>
                <a:path w="44861" h="44860" extrusionOk="0">
                  <a:moveTo>
                    <a:pt x="5733" y="44855"/>
                  </a:moveTo>
                  <a:lnTo>
                    <a:pt x="39377" y="44855"/>
                  </a:lnTo>
                  <a:cubicBezTo>
                    <a:pt x="42471" y="44855"/>
                    <a:pt x="44982" y="42347"/>
                    <a:pt x="44982" y="39254"/>
                  </a:cubicBezTo>
                  <a:lnTo>
                    <a:pt x="44982" y="5603"/>
                  </a:lnTo>
                  <a:cubicBezTo>
                    <a:pt x="44989" y="2511"/>
                    <a:pt x="42479" y="2"/>
                    <a:pt x="39384" y="-6"/>
                  </a:cubicBezTo>
                  <a:cubicBezTo>
                    <a:pt x="39384" y="-6"/>
                    <a:pt x="39377" y="-6"/>
                    <a:pt x="39377" y="-6"/>
                  </a:cubicBezTo>
                  <a:lnTo>
                    <a:pt x="5733" y="-6"/>
                  </a:lnTo>
                  <a:cubicBezTo>
                    <a:pt x="2631" y="-6"/>
                    <a:pt x="121" y="2503"/>
                    <a:pt x="121" y="5603"/>
                  </a:cubicBezTo>
                  <a:lnTo>
                    <a:pt x="121" y="39225"/>
                  </a:lnTo>
                  <a:cubicBezTo>
                    <a:pt x="106" y="42317"/>
                    <a:pt x="2602" y="44841"/>
                    <a:pt x="5697" y="44855"/>
                  </a:cubicBezTo>
                  <a:cubicBezTo>
                    <a:pt x="5711" y="44855"/>
                    <a:pt x="5719" y="44855"/>
                    <a:pt x="5733" y="44855"/>
                  </a:cubicBezTo>
                  <a:close/>
                  <a:moveTo>
                    <a:pt x="11338" y="11233"/>
                  </a:moveTo>
                  <a:lnTo>
                    <a:pt x="33772" y="11233"/>
                  </a:lnTo>
                  <a:lnTo>
                    <a:pt x="33772" y="33653"/>
                  </a:lnTo>
                  <a:lnTo>
                    <a:pt x="11338" y="33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07" name="Google Shape;1007;p98"/>
          <p:cNvSpPr txBox="1"/>
          <p:nvPr/>
        </p:nvSpPr>
        <p:spPr>
          <a:xfrm>
            <a:off x="5862607" y="5466475"/>
            <a:ext cx="405280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FFFFFF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Vozový </a:t>
            </a:r>
            <a:endParaRPr sz="877"/>
          </a:p>
          <a:p>
            <a:pPr algn="ctr">
              <a:buClr>
                <a:srgbClr val="FFFFFF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park </a:t>
            </a:r>
            <a:endParaRPr sz="877"/>
          </a:p>
        </p:txBody>
      </p:sp>
      <p:grpSp>
        <p:nvGrpSpPr>
          <p:cNvPr id="1008" name="Google Shape;1008;p98"/>
          <p:cNvGrpSpPr/>
          <p:nvPr/>
        </p:nvGrpSpPr>
        <p:grpSpPr>
          <a:xfrm>
            <a:off x="5812124" y="5008766"/>
            <a:ext cx="550028" cy="422628"/>
            <a:chOff x="10867340" y="6937246"/>
            <a:chExt cx="326513" cy="247407"/>
          </a:xfrm>
        </p:grpSpPr>
        <p:sp>
          <p:nvSpPr>
            <p:cNvPr id="1009" name="Google Shape;1009;p98"/>
            <p:cNvSpPr/>
            <p:nvPr/>
          </p:nvSpPr>
          <p:spPr>
            <a:xfrm>
              <a:off x="10914741" y="7131932"/>
              <a:ext cx="31585" cy="31565"/>
            </a:xfrm>
            <a:custGeom>
              <a:avLst/>
              <a:gdLst/>
              <a:ahLst/>
              <a:cxnLst/>
              <a:rect l="l" t="t" r="r" b="b"/>
              <a:pathLst>
                <a:path w="31585" h="31565" extrusionOk="0">
                  <a:moveTo>
                    <a:pt x="15906" y="-6"/>
                  </a:moveTo>
                  <a:cubicBezTo>
                    <a:pt x="7185" y="2"/>
                    <a:pt x="114" y="7069"/>
                    <a:pt x="121" y="15784"/>
                  </a:cubicBezTo>
                  <a:cubicBezTo>
                    <a:pt x="128" y="24500"/>
                    <a:pt x="7200" y="31567"/>
                    <a:pt x="15921" y="31560"/>
                  </a:cubicBezTo>
                  <a:cubicBezTo>
                    <a:pt x="24642" y="31552"/>
                    <a:pt x="31707" y="24492"/>
                    <a:pt x="31707" y="15777"/>
                  </a:cubicBezTo>
                  <a:cubicBezTo>
                    <a:pt x="31707" y="7062"/>
                    <a:pt x="24635" y="-6"/>
                    <a:pt x="15914" y="-6"/>
                  </a:cubicBezTo>
                  <a:cubicBezTo>
                    <a:pt x="15914" y="-6"/>
                    <a:pt x="15906" y="-6"/>
                    <a:pt x="15906" y="-6"/>
                  </a:cubicBezTo>
                  <a:close/>
                  <a:moveTo>
                    <a:pt x="15906" y="21043"/>
                  </a:moveTo>
                  <a:cubicBezTo>
                    <a:pt x="13002" y="21035"/>
                    <a:pt x="10645" y="18680"/>
                    <a:pt x="10652" y="15777"/>
                  </a:cubicBezTo>
                  <a:cubicBezTo>
                    <a:pt x="10659" y="12874"/>
                    <a:pt x="13016" y="10519"/>
                    <a:pt x="15921" y="10526"/>
                  </a:cubicBezTo>
                  <a:cubicBezTo>
                    <a:pt x="18818" y="10533"/>
                    <a:pt x="21168" y="12882"/>
                    <a:pt x="21176" y="15777"/>
                  </a:cubicBezTo>
                  <a:cubicBezTo>
                    <a:pt x="21183" y="18680"/>
                    <a:pt x="18826" y="21035"/>
                    <a:pt x="15921" y="21043"/>
                  </a:cubicBezTo>
                  <a:cubicBezTo>
                    <a:pt x="15914" y="21043"/>
                    <a:pt x="15914" y="21043"/>
                    <a:pt x="15906" y="21043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0" name="Google Shape;1010;p98"/>
            <p:cNvSpPr/>
            <p:nvPr/>
          </p:nvSpPr>
          <p:spPr>
            <a:xfrm>
              <a:off x="11114823" y="7131932"/>
              <a:ext cx="31585" cy="31565"/>
            </a:xfrm>
            <a:custGeom>
              <a:avLst/>
              <a:gdLst/>
              <a:ahLst/>
              <a:cxnLst/>
              <a:rect l="l" t="t" r="r" b="b"/>
              <a:pathLst>
                <a:path w="31585" h="31565" extrusionOk="0">
                  <a:moveTo>
                    <a:pt x="15914" y="-6"/>
                  </a:moveTo>
                  <a:cubicBezTo>
                    <a:pt x="7193" y="-6"/>
                    <a:pt x="121" y="7062"/>
                    <a:pt x="121" y="15777"/>
                  </a:cubicBezTo>
                  <a:cubicBezTo>
                    <a:pt x="121" y="24492"/>
                    <a:pt x="7193" y="31560"/>
                    <a:pt x="15914" y="31560"/>
                  </a:cubicBezTo>
                  <a:cubicBezTo>
                    <a:pt x="24635" y="31560"/>
                    <a:pt x="31707" y="24492"/>
                    <a:pt x="31707" y="15777"/>
                  </a:cubicBezTo>
                  <a:cubicBezTo>
                    <a:pt x="31707" y="7062"/>
                    <a:pt x="24635" y="-6"/>
                    <a:pt x="15914" y="-6"/>
                  </a:cubicBezTo>
                  <a:close/>
                  <a:moveTo>
                    <a:pt x="15914" y="21043"/>
                  </a:moveTo>
                  <a:cubicBezTo>
                    <a:pt x="13009" y="21043"/>
                    <a:pt x="10652" y="18687"/>
                    <a:pt x="10652" y="15784"/>
                  </a:cubicBezTo>
                  <a:cubicBezTo>
                    <a:pt x="10652" y="12882"/>
                    <a:pt x="13009" y="10526"/>
                    <a:pt x="15914" y="10526"/>
                  </a:cubicBezTo>
                  <a:cubicBezTo>
                    <a:pt x="18818" y="10526"/>
                    <a:pt x="21168" y="12874"/>
                    <a:pt x="21176" y="15777"/>
                  </a:cubicBezTo>
                  <a:cubicBezTo>
                    <a:pt x="21176" y="18680"/>
                    <a:pt x="18818" y="21035"/>
                    <a:pt x="15914" y="21043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1" name="Google Shape;1011;p98"/>
            <p:cNvSpPr/>
            <p:nvPr/>
          </p:nvSpPr>
          <p:spPr>
            <a:xfrm>
              <a:off x="10867340" y="6937246"/>
              <a:ext cx="326513" cy="247407"/>
            </a:xfrm>
            <a:custGeom>
              <a:avLst/>
              <a:gdLst/>
              <a:ahLst/>
              <a:cxnLst/>
              <a:rect l="l" t="t" r="r" b="b"/>
              <a:pathLst>
                <a:path w="326513" h="247407" extrusionOk="0">
                  <a:moveTo>
                    <a:pt x="325744" y="123426"/>
                  </a:moveTo>
                  <a:lnTo>
                    <a:pt x="278358" y="49764"/>
                  </a:lnTo>
                  <a:cubicBezTo>
                    <a:pt x="277388" y="48261"/>
                    <a:pt x="275716" y="47350"/>
                    <a:pt x="273928" y="47350"/>
                  </a:cubicBezTo>
                  <a:lnTo>
                    <a:pt x="210742" y="47350"/>
                  </a:lnTo>
                  <a:lnTo>
                    <a:pt x="210742" y="18410"/>
                  </a:lnTo>
                  <a:cubicBezTo>
                    <a:pt x="210727" y="8243"/>
                    <a:pt x="202488" y="9"/>
                    <a:pt x="192315" y="-6"/>
                  </a:cubicBezTo>
                  <a:lnTo>
                    <a:pt x="18556" y="-6"/>
                  </a:lnTo>
                  <a:cubicBezTo>
                    <a:pt x="8382" y="2"/>
                    <a:pt x="136" y="8243"/>
                    <a:pt x="121" y="18410"/>
                  </a:cubicBezTo>
                  <a:lnTo>
                    <a:pt x="121" y="210471"/>
                  </a:lnTo>
                  <a:cubicBezTo>
                    <a:pt x="121" y="213381"/>
                    <a:pt x="2478" y="215737"/>
                    <a:pt x="5390" y="215737"/>
                  </a:cubicBezTo>
                  <a:lnTo>
                    <a:pt x="26832" y="215737"/>
                  </a:lnTo>
                  <a:cubicBezTo>
                    <a:pt x="29692" y="235873"/>
                    <a:pt x="48339" y="249891"/>
                    <a:pt x="68496" y="247032"/>
                  </a:cubicBezTo>
                  <a:cubicBezTo>
                    <a:pt x="84742" y="244735"/>
                    <a:pt x="97506" y="231971"/>
                    <a:pt x="99812" y="215737"/>
                  </a:cubicBezTo>
                  <a:lnTo>
                    <a:pt x="226951" y="215737"/>
                  </a:lnTo>
                  <a:cubicBezTo>
                    <a:pt x="229812" y="235873"/>
                    <a:pt x="248458" y="249891"/>
                    <a:pt x="268615" y="247032"/>
                  </a:cubicBezTo>
                  <a:cubicBezTo>
                    <a:pt x="284861" y="244735"/>
                    <a:pt x="297625" y="231971"/>
                    <a:pt x="299931" y="215737"/>
                  </a:cubicBezTo>
                  <a:lnTo>
                    <a:pt x="321373" y="215737"/>
                  </a:lnTo>
                  <a:cubicBezTo>
                    <a:pt x="324278" y="215737"/>
                    <a:pt x="326635" y="213381"/>
                    <a:pt x="326635" y="210478"/>
                  </a:cubicBezTo>
                  <a:cubicBezTo>
                    <a:pt x="326635" y="210478"/>
                    <a:pt x="326635" y="210471"/>
                    <a:pt x="326635" y="210471"/>
                  </a:cubicBezTo>
                  <a:lnTo>
                    <a:pt x="326635" y="126248"/>
                  </a:lnTo>
                  <a:cubicBezTo>
                    <a:pt x="326613" y="125242"/>
                    <a:pt x="326306" y="124265"/>
                    <a:pt x="325744" y="123426"/>
                  </a:cubicBezTo>
                  <a:close/>
                  <a:moveTo>
                    <a:pt x="63307" y="236778"/>
                  </a:moveTo>
                  <a:cubicBezTo>
                    <a:pt x="48770" y="236771"/>
                    <a:pt x="36983" y="224992"/>
                    <a:pt x="36991" y="210464"/>
                  </a:cubicBezTo>
                  <a:cubicBezTo>
                    <a:pt x="36998" y="195936"/>
                    <a:pt x="48784" y="184157"/>
                    <a:pt x="63322" y="184164"/>
                  </a:cubicBezTo>
                  <a:cubicBezTo>
                    <a:pt x="77852" y="184171"/>
                    <a:pt x="89631" y="195943"/>
                    <a:pt x="89639" y="210464"/>
                  </a:cubicBezTo>
                  <a:cubicBezTo>
                    <a:pt x="89646" y="224992"/>
                    <a:pt x="77860" y="236771"/>
                    <a:pt x="63322" y="236778"/>
                  </a:cubicBezTo>
                  <a:cubicBezTo>
                    <a:pt x="63315" y="236778"/>
                    <a:pt x="63315" y="236778"/>
                    <a:pt x="63307" y="236778"/>
                  </a:cubicBezTo>
                  <a:close/>
                  <a:moveTo>
                    <a:pt x="200211" y="205205"/>
                  </a:moveTo>
                  <a:lnTo>
                    <a:pt x="99783" y="205205"/>
                  </a:lnTo>
                  <a:cubicBezTo>
                    <a:pt x="96922" y="185068"/>
                    <a:pt x="78276" y="171051"/>
                    <a:pt x="58118" y="173910"/>
                  </a:cubicBezTo>
                  <a:cubicBezTo>
                    <a:pt x="41873" y="176207"/>
                    <a:pt x="29109" y="188970"/>
                    <a:pt x="26802" y="205205"/>
                  </a:cubicBezTo>
                  <a:lnTo>
                    <a:pt x="10623" y="205205"/>
                  </a:lnTo>
                  <a:lnTo>
                    <a:pt x="10623" y="152584"/>
                  </a:lnTo>
                  <a:lnTo>
                    <a:pt x="200182" y="152584"/>
                  </a:lnTo>
                  <a:close/>
                  <a:moveTo>
                    <a:pt x="200211" y="142060"/>
                  </a:moveTo>
                  <a:lnTo>
                    <a:pt x="10652" y="142060"/>
                  </a:lnTo>
                  <a:lnTo>
                    <a:pt x="10652" y="18403"/>
                  </a:lnTo>
                  <a:cubicBezTo>
                    <a:pt x="10659" y="14041"/>
                    <a:pt x="14192" y="10511"/>
                    <a:pt x="18556" y="10511"/>
                  </a:cubicBezTo>
                  <a:lnTo>
                    <a:pt x="192293" y="10511"/>
                  </a:lnTo>
                  <a:cubicBezTo>
                    <a:pt x="196650" y="10519"/>
                    <a:pt x="200182" y="14048"/>
                    <a:pt x="200189" y="18403"/>
                  </a:cubicBezTo>
                  <a:close/>
                  <a:moveTo>
                    <a:pt x="281219" y="73656"/>
                  </a:moveTo>
                  <a:lnTo>
                    <a:pt x="311688" y="121012"/>
                  </a:lnTo>
                  <a:lnTo>
                    <a:pt x="237066" y="121012"/>
                  </a:lnTo>
                  <a:lnTo>
                    <a:pt x="237066" y="73656"/>
                  </a:lnTo>
                  <a:close/>
                  <a:moveTo>
                    <a:pt x="263412" y="236778"/>
                  </a:moveTo>
                  <a:cubicBezTo>
                    <a:pt x="248874" y="236778"/>
                    <a:pt x="237088" y="224999"/>
                    <a:pt x="237088" y="210471"/>
                  </a:cubicBezTo>
                  <a:cubicBezTo>
                    <a:pt x="237088" y="195943"/>
                    <a:pt x="248874" y="184164"/>
                    <a:pt x="263412" y="184164"/>
                  </a:cubicBezTo>
                  <a:cubicBezTo>
                    <a:pt x="277950" y="184164"/>
                    <a:pt x="289729" y="195936"/>
                    <a:pt x="289736" y="210464"/>
                  </a:cubicBezTo>
                  <a:cubicBezTo>
                    <a:pt x="289736" y="224999"/>
                    <a:pt x="277950" y="236778"/>
                    <a:pt x="263405" y="236778"/>
                  </a:cubicBezTo>
                  <a:cubicBezTo>
                    <a:pt x="263405" y="236778"/>
                    <a:pt x="263397" y="236778"/>
                    <a:pt x="263397" y="236778"/>
                  </a:cubicBezTo>
                  <a:close/>
                  <a:moveTo>
                    <a:pt x="316060" y="163116"/>
                  </a:moveTo>
                  <a:lnTo>
                    <a:pt x="305529" y="163116"/>
                  </a:lnTo>
                  <a:cubicBezTo>
                    <a:pt x="302624" y="163116"/>
                    <a:pt x="300267" y="160760"/>
                    <a:pt x="300267" y="157857"/>
                  </a:cubicBezTo>
                  <a:cubicBezTo>
                    <a:pt x="300267" y="154947"/>
                    <a:pt x="302624" y="152591"/>
                    <a:pt x="305529" y="152591"/>
                  </a:cubicBezTo>
                  <a:lnTo>
                    <a:pt x="316060" y="152591"/>
                  </a:lnTo>
                  <a:close/>
                  <a:moveTo>
                    <a:pt x="316060" y="142067"/>
                  </a:moveTo>
                  <a:lnTo>
                    <a:pt x="305529" y="142067"/>
                  </a:lnTo>
                  <a:cubicBezTo>
                    <a:pt x="296808" y="142257"/>
                    <a:pt x="289882" y="149477"/>
                    <a:pt x="290072" y="158193"/>
                  </a:cubicBezTo>
                  <a:cubicBezTo>
                    <a:pt x="290254" y="166646"/>
                    <a:pt x="297071" y="173458"/>
                    <a:pt x="305529" y="173640"/>
                  </a:cubicBezTo>
                  <a:lnTo>
                    <a:pt x="316060" y="173640"/>
                  </a:lnTo>
                  <a:lnTo>
                    <a:pt x="316060" y="205213"/>
                  </a:lnTo>
                  <a:lnTo>
                    <a:pt x="299887" y="205213"/>
                  </a:lnTo>
                  <a:cubicBezTo>
                    <a:pt x="297027" y="185076"/>
                    <a:pt x="278380" y="171058"/>
                    <a:pt x="258223" y="173917"/>
                  </a:cubicBezTo>
                  <a:cubicBezTo>
                    <a:pt x="241978" y="176214"/>
                    <a:pt x="229213" y="188978"/>
                    <a:pt x="226907" y="205213"/>
                  </a:cubicBezTo>
                  <a:lnTo>
                    <a:pt x="210727" y="205213"/>
                  </a:lnTo>
                  <a:lnTo>
                    <a:pt x="210727" y="57888"/>
                  </a:lnTo>
                  <a:lnTo>
                    <a:pt x="271031" y="57888"/>
                  </a:lnTo>
                  <a:lnTo>
                    <a:pt x="274425" y="63154"/>
                  </a:lnTo>
                  <a:lnTo>
                    <a:pt x="231790" y="63154"/>
                  </a:lnTo>
                  <a:cubicBezTo>
                    <a:pt x="228885" y="63147"/>
                    <a:pt x="226528" y="65503"/>
                    <a:pt x="226520" y="68405"/>
                  </a:cubicBezTo>
                  <a:cubicBezTo>
                    <a:pt x="226520" y="68405"/>
                    <a:pt x="226520" y="68413"/>
                    <a:pt x="226520" y="68413"/>
                  </a:cubicBezTo>
                  <a:lnTo>
                    <a:pt x="226520" y="126248"/>
                  </a:lnTo>
                  <a:cubicBezTo>
                    <a:pt x="226520" y="129158"/>
                    <a:pt x="228878" y="131514"/>
                    <a:pt x="231790" y="131514"/>
                  </a:cubicBezTo>
                  <a:lnTo>
                    <a:pt x="316031" y="1315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2" name="Google Shape;1012;p98"/>
            <p:cNvSpPr/>
            <p:nvPr/>
          </p:nvSpPr>
          <p:spPr>
            <a:xfrm>
              <a:off x="11093560" y="7079306"/>
              <a:ext cx="26718" cy="10535"/>
            </a:xfrm>
            <a:custGeom>
              <a:avLst/>
              <a:gdLst/>
              <a:ahLst/>
              <a:cxnLst/>
              <a:rect l="l" t="t" r="r" b="b"/>
              <a:pathLst>
                <a:path w="26718" h="10535" extrusionOk="0">
                  <a:moveTo>
                    <a:pt x="21376" y="0"/>
                  </a:moveTo>
                  <a:lnTo>
                    <a:pt x="5583" y="0"/>
                  </a:lnTo>
                  <a:cubicBezTo>
                    <a:pt x="2679" y="-109"/>
                    <a:pt x="227" y="2159"/>
                    <a:pt x="125" y="5069"/>
                  </a:cubicBezTo>
                  <a:cubicBezTo>
                    <a:pt x="15" y="7971"/>
                    <a:pt x="2285" y="10415"/>
                    <a:pt x="5190" y="10524"/>
                  </a:cubicBezTo>
                  <a:cubicBezTo>
                    <a:pt x="5321" y="10531"/>
                    <a:pt x="5452" y="10531"/>
                    <a:pt x="5583" y="10524"/>
                  </a:cubicBezTo>
                  <a:lnTo>
                    <a:pt x="21376" y="10524"/>
                  </a:lnTo>
                  <a:cubicBezTo>
                    <a:pt x="24281" y="10633"/>
                    <a:pt x="26733" y="8365"/>
                    <a:pt x="26835" y="5455"/>
                  </a:cubicBezTo>
                  <a:cubicBezTo>
                    <a:pt x="26945" y="2552"/>
                    <a:pt x="24675" y="109"/>
                    <a:pt x="21771" y="0"/>
                  </a:cubicBezTo>
                  <a:cubicBezTo>
                    <a:pt x="21639" y="-7"/>
                    <a:pt x="21508" y="-7"/>
                    <a:pt x="21376" y="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3" name="Google Shape;1013;p98"/>
            <p:cNvSpPr/>
            <p:nvPr/>
          </p:nvSpPr>
          <p:spPr>
            <a:xfrm>
              <a:off x="10998989" y="7100382"/>
              <a:ext cx="52648" cy="10524"/>
            </a:xfrm>
            <a:custGeom>
              <a:avLst/>
              <a:gdLst/>
              <a:ahLst/>
              <a:cxnLst/>
              <a:rect l="l" t="t" r="r" b="b"/>
              <a:pathLst>
                <a:path w="52648" h="10524" extrusionOk="0">
                  <a:moveTo>
                    <a:pt x="5375" y="10519"/>
                  </a:moveTo>
                  <a:lnTo>
                    <a:pt x="47507" y="10519"/>
                  </a:lnTo>
                  <a:cubicBezTo>
                    <a:pt x="50412" y="10519"/>
                    <a:pt x="52769" y="8163"/>
                    <a:pt x="52769" y="5253"/>
                  </a:cubicBezTo>
                  <a:cubicBezTo>
                    <a:pt x="52769" y="2350"/>
                    <a:pt x="50412" y="-6"/>
                    <a:pt x="47507" y="-6"/>
                  </a:cubicBezTo>
                  <a:lnTo>
                    <a:pt x="5383" y="-6"/>
                  </a:lnTo>
                  <a:cubicBezTo>
                    <a:pt x="2478" y="-6"/>
                    <a:pt x="121" y="2350"/>
                    <a:pt x="121" y="5253"/>
                  </a:cubicBezTo>
                  <a:cubicBezTo>
                    <a:pt x="121" y="8163"/>
                    <a:pt x="2478" y="10519"/>
                    <a:pt x="5383" y="10519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4" name="Google Shape;1014;p98"/>
            <p:cNvSpPr/>
            <p:nvPr/>
          </p:nvSpPr>
          <p:spPr>
            <a:xfrm>
              <a:off x="11025306" y="7116142"/>
              <a:ext cx="26331" cy="10524"/>
            </a:xfrm>
            <a:custGeom>
              <a:avLst/>
              <a:gdLst/>
              <a:ahLst/>
              <a:cxnLst/>
              <a:rect l="l" t="t" r="r" b="b"/>
              <a:pathLst>
                <a:path w="26331" h="10524" extrusionOk="0">
                  <a:moveTo>
                    <a:pt x="21190" y="-6"/>
                  </a:moveTo>
                  <a:lnTo>
                    <a:pt x="5390" y="-6"/>
                  </a:lnTo>
                  <a:cubicBezTo>
                    <a:pt x="2485" y="-6"/>
                    <a:pt x="121" y="2350"/>
                    <a:pt x="121" y="5260"/>
                  </a:cubicBezTo>
                  <a:cubicBezTo>
                    <a:pt x="121" y="8163"/>
                    <a:pt x="2485" y="10519"/>
                    <a:pt x="5390" y="10519"/>
                  </a:cubicBezTo>
                  <a:lnTo>
                    <a:pt x="21190" y="10519"/>
                  </a:lnTo>
                  <a:cubicBezTo>
                    <a:pt x="24095" y="10519"/>
                    <a:pt x="26452" y="8163"/>
                    <a:pt x="26452" y="5260"/>
                  </a:cubicBezTo>
                  <a:cubicBezTo>
                    <a:pt x="26452" y="2350"/>
                    <a:pt x="24095" y="-6"/>
                    <a:pt x="21190" y="-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15" name="Google Shape;1015;p98"/>
          <p:cNvSpPr txBox="1"/>
          <p:nvPr/>
        </p:nvSpPr>
        <p:spPr>
          <a:xfrm>
            <a:off x="2791350" y="2093118"/>
            <a:ext cx="1287653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5A5B5E"/>
              </a:buClr>
              <a:buSzPts val="2800"/>
            </a:pPr>
            <a:r>
              <a:rPr lang="cs" sz="1364" i="1" dirty="0">
                <a:solidFill>
                  <a:srgbClr val="5A5B5E"/>
                </a:solidFill>
                <a:latin typeface="Barlow"/>
                <a:ea typeface="Barlow"/>
                <a:cs typeface="Barlow"/>
                <a:sym typeface="Barlow"/>
              </a:rPr>
              <a:t>Scope  2</a:t>
            </a:r>
            <a:endParaRPr sz="877" dirty="0"/>
          </a:p>
        </p:txBody>
      </p:sp>
      <p:sp>
        <p:nvSpPr>
          <p:cNvPr id="1016" name="Google Shape;1016;p98"/>
          <p:cNvSpPr txBox="1"/>
          <p:nvPr/>
        </p:nvSpPr>
        <p:spPr>
          <a:xfrm>
            <a:off x="2923398" y="2343860"/>
            <a:ext cx="1282341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5A5B5E"/>
              </a:buClr>
              <a:buSzPts val="2800"/>
            </a:pPr>
            <a:r>
              <a:rPr lang="cs" sz="1364" b="1" i="1" dirty="0">
                <a:solidFill>
                  <a:srgbClr val="5A5B5E"/>
                </a:solidFill>
                <a:latin typeface="Barlow"/>
                <a:ea typeface="Barlow"/>
                <a:cs typeface="Barlow"/>
                <a:sym typeface="Barlow"/>
              </a:rPr>
              <a:t>NEPŘÍMÉ EMISE</a:t>
            </a:r>
            <a:endParaRPr sz="877" b="1" dirty="0"/>
          </a:p>
        </p:txBody>
      </p:sp>
      <p:sp>
        <p:nvSpPr>
          <p:cNvPr id="1017" name="Google Shape;1017;p98"/>
          <p:cNvSpPr/>
          <p:nvPr/>
        </p:nvSpPr>
        <p:spPr>
          <a:xfrm>
            <a:off x="6823244" y="2960850"/>
            <a:ext cx="3747747" cy="2926343"/>
          </a:xfrm>
          <a:custGeom>
            <a:avLst/>
            <a:gdLst/>
            <a:ahLst/>
            <a:cxnLst/>
            <a:rect l="l" t="t" r="r" b="b"/>
            <a:pathLst>
              <a:path w="2224967" h="1712549" extrusionOk="0">
                <a:moveTo>
                  <a:pt x="2044345" y="581122"/>
                </a:moveTo>
                <a:cubicBezTo>
                  <a:pt x="2103525" y="1143704"/>
                  <a:pt x="1695142" y="1647705"/>
                  <a:pt x="1132201" y="1706847"/>
                </a:cubicBezTo>
                <a:cubicBezTo>
                  <a:pt x="569253" y="1765995"/>
                  <a:pt x="64923" y="1357878"/>
                  <a:pt x="5736" y="795297"/>
                </a:cubicBezTo>
                <a:cubicBezTo>
                  <a:pt x="-8860" y="656520"/>
                  <a:pt x="5072" y="516220"/>
                  <a:pt x="46678" y="383015"/>
                </a:cubicBezTo>
                <a:lnTo>
                  <a:pt x="593483" y="437255"/>
                </a:lnTo>
                <a:cubicBezTo>
                  <a:pt x="466198" y="676577"/>
                  <a:pt x="557153" y="973705"/>
                  <a:pt x="796631" y="1100900"/>
                </a:cubicBezTo>
                <a:cubicBezTo>
                  <a:pt x="1036115" y="1228102"/>
                  <a:pt x="1333430" y="1137205"/>
                  <a:pt x="1460715" y="897884"/>
                </a:cubicBezTo>
                <a:cubicBezTo>
                  <a:pt x="1521347" y="783876"/>
                  <a:pt x="1534578" y="650576"/>
                  <a:pt x="1497541" y="526883"/>
                </a:cubicBezTo>
                <a:lnTo>
                  <a:pt x="1295860" y="524797"/>
                </a:lnTo>
                <a:lnTo>
                  <a:pt x="1786885" y="-6"/>
                </a:lnTo>
                <a:lnTo>
                  <a:pt x="2225088" y="5826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8" name="Google Shape;1018;p98"/>
          <p:cNvSpPr txBox="1"/>
          <p:nvPr/>
        </p:nvSpPr>
        <p:spPr>
          <a:xfrm>
            <a:off x="9628508" y="3691718"/>
            <a:ext cx="444303" cy="1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Investice</a:t>
            </a:r>
            <a:endParaRPr sz="877"/>
          </a:p>
        </p:txBody>
      </p:sp>
      <p:sp>
        <p:nvSpPr>
          <p:cNvPr id="1019" name="Google Shape;1019;p98"/>
          <p:cNvSpPr txBox="1"/>
          <p:nvPr/>
        </p:nvSpPr>
        <p:spPr>
          <a:xfrm>
            <a:off x="9635898" y="4443723"/>
            <a:ext cx="433488" cy="1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Franšízy</a:t>
            </a:r>
            <a:endParaRPr sz="877"/>
          </a:p>
        </p:txBody>
      </p:sp>
      <p:sp>
        <p:nvSpPr>
          <p:cNvPr id="1020" name="Google Shape;1020;p98"/>
          <p:cNvSpPr txBox="1"/>
          <p:nvPr/>
        </p:nvSpPr>
        <p:spPr>
          <a:xfrm>
            <a:off x="9160605" y="5222291"/>
            <a:ext cx="471634" cy="41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Pronajatý</a:t>
            </a:r>
            <a:endParaRPr sz="877"/>
          </a:p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majetek</a:t>
            </a:r>
            <a:endParaRPr sz="877"/>
          </a:p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někomu</a:t>
            </a:r>
            <a:endParaRPr sz="780">
              <a:solidFill>
                <a:srgbClr val="3131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98"/>
          <p:cNvSpPr txBox="1"/>
          <p:nvPr/>
        </p:nvSpPr>
        <p:spPr>
          <a:xfrm>
            <a:off x="8277505" y="5518998"/>
            <a:ext cx="944144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Ukončení životnosti </a:t>
            </a:r>
            <a:b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prodaných produktů</a:t>
            </a:r>
            <a:endParaRPr sz="877"/>
          </a:p>
        </p:txBody>
      </p:sp>
      <p:sp>
        <p:nvSpPr>
          <p:cNvPr id="1022" name="Google Shape;1022;p98"/>
          <p:cNvSpPr txBox="1"/>
          <p:nvPr/>
        </p:nvSpPr>
        <p:spPr>
          <a:xfrm>
            <a:off x="7696742" y="5299931"/>
            <a:ext cx="544271" cy="41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Použití </a:t>
            </a:r>
            <a:endParaRPr sz="877"/>
          </a:p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prodaných </a:t>
            </a:r>
            <a:endParaRPr sz="877"/>
          </a:p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produktů</a:t>
            </a:r>
            <a:endParaRPr sz="780">
              <a:solidFill>
                <a:srgbClr val="3131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98"/>
          <p:cNvSpPr txBox="1"/>
          <p:nvPr/>
        </p:nvSpPr>
        <p:spPr>
          <a:xfrm>
            <a:off x="6974799" y="4746002"/>
            <a:ext cx="933183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Zpracování </a:t>
            </a:r>
            <a:b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prodaných produktů</a:t>
            </a:r>
            <a:endParaRPr sz="877"/>
          </a:p>
        </p:txBody>
      </p:sp>
      <p:sp>
        <p:nvSpPr>
          <p:cNvPr id="1024" name="Google Shape;1024;p98"/>
          <p:cNvSpPr txBox="1"/>
          <p:nvPr/>
        </p:nvSpPr>
        <p:spPr>
          <a:xfrm>
            <a:off x="6791366" y="3926234"/>
            <a:ext cx="994128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Doprava a distribuce </a:t>
            </a:r>
            <a:b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z firmy </a:t>
            </a:r>
            <a:endParaRPr sz="877"/>
          </a:p>
        </p:txBody>
      </p:sp>
      <p:grpSp>
        <p:nvGrpSpPr>
          <p:cNvPr id="1025" name="Google Shape;1025;p98"/>
          <p:cNvGrpSpPr/>
          <p:nvPr/>
        </p:nvGrpSpPr>
        <p:grpSpPr>
          <a:xfrm>
            <a:off x="9313533" y="4784797"/>
            <a:ext cx="416246" cy="421295"/>
            <a:chOff x="12945888" y="6806134"/>
            <a:chExt cx="247096" cy="246627"/>
          </a:xfrm>
        </p:grpSpPr>
        <p:sp>
          <p:nvSpPr>
            <p:cNvPr id="1026" name="Google Shape;1026;p98"/>
            <p:cNvSpPr/>
            <p:nvPr/>
          </p:nvSpPr>
          <p:spPr>
            <a:xfrm>
              <a:off x="12945888" y="6806134"/>
              <a:ext cx="247096" cy="246627"/>
            </a:xfrm>
            <a:custGeom>
              <a:avLst/>
              <a:gdLst/>
              <a:ahLst/>
              <a:cxnLst/>
              <a:rect l="l" t="t" r="r" b="b"/>
              <a:pathLst>
                <a:path w="247096" h="246627" extrusionOk="0">
                  <a:moveTo>
                    <a:pt x="242923" y="238397"/>
                  </a:moveTo>
                  <a:lnTo>
                    <a:pt x="218248" y="238397"/>
                  </a:lnTo>
                  <a:lnTo>
                    <a:pt x="218248" y="102742"/>
                  </a:lnTo>
                  <a:cubicBezTo>
                    <a:pt x="218248" y="100474"/>
                    <a:pt x="216409" y="98636"/>
                    <a:pt x="214139" y="98629"/>
                  </a:cubicBezTo>
                  <a:lnTo>
                    <a:pt x="156565" y="98629"/>
                  </a:lnTo>
                  <a:lnTo>
                    <a:pt x="156565" y="4108"/>
                  </a:lnTo>
                  <a:cubicBezTo>
                    <a:pt x="156558" y="1840"/>
                    <a:pt x="154719" y="2"/>
                    <a:pt x="152449" y="-6"/>
                  </a:cubicBezTo>
                  <a:lnTo>
                    <a:pt x="45533" y="-6"/>
                  </a:lnTo>
                  <a:cubicBezTo>
                    <a:pt x="43263" y="2"/>
                    <a:pt x="41424" y="1840"/>
                    <a:pt x="41416" y="4108"/>
                  </a:cubicBezTo>
                  <a:lnTo>
                    <a:pt x="41416" y="238397"/>
                  </a:lnTo>
                  <a:lnTo>
                    <a:pt x="4408" y="238397"/>
                  </a:lnTo>
                  <a:cubicBezTo>
                    <a:pt x="2139" y="238302"/>
                    <a:pt x="219" y="240067"/>
                    <a:pt x="125" y="242335"/>
                  </a:cubicBezTo>
                  <a:cubicBezTo>
                    <a:pt x="30" y="244604"/>
                    <a:pt x="1788" y="246522"/>
                    <a:pt x="4065" y="246617"/>
                  </a:cubicBezTo>
                  <a:cubicBezTo>
                    <a:pt x="4175" y="246624"/>
                    <a:pt x="4292" y="246624"/>
                    <a:pt x="4408" y="246617"/>
                  </a:cubicBezTo>
                  <a:lnTo>
                    <a:pt x="242930" y="246617"/>
                  </a:lnTo>
                  <a:cubicBezTo>
                    <a:pt x="245200" y="246711"/>
                    <a:pt x="247119" y="244946"/>
                    <a:pt x="247214" y="242678"/>
                  </a:cubicBezTo>
                  <a:cubicBezTo>
                    <a:pt x="247309" y="240410"/>
                    <a:pt x="245550" y="238492"/>
                    <a:pt x="243273" y="238397"/>
                  </a:cubicBezTo>
                  <a:cubicBezTo>
                    <a:pt x="243163" y="238390"/>
                    <a:pt x="243047" y="238390"/>
                    <a:pt x="242930" y="238397"/>
                  </a:cubicBezTo>
                  <a:close/>
                  <a:moveTo>
                    <a:pt x="86650" y="238397"/>
                  </a:moveTo>
                  <a:lnTo>
                    <a:pt x="70200" y="238397"/>
                  </a:lnTo>
                  <a:lnTo>
                    <a:pt x="70200" y="201413"/>
                  </a:lnTo>
                  <a:cubicBezTo>
                    <a:pt x="70200" y="199145"/>
                    <a:pt x="72046" y="197299"/>
                    <a:pt x="74316" y="197299"/>
                  </a:cubicBezTo>
                  <a:lnTo>
                    <a:pt x="82541" y="197299"/>
                  </a:lnTo>
                  <a:cubicBezTo>
                    <a:pt x="84811" y="197307"/>
                    <a:pt x="86650" y="199145"/>
                    <a:pt x="86650" y="201413"/>
                  </a:cubicBezTo>
                  <a:close/>
                  <a:moveTo>
                    <a:pt x="103100" y="102742"/>
                  </a:moveTo>
                  <a:lnTo>
                    <a:pt x="103100" y="238397"/>
                  </a:lnTo>
                  <a:lnTo>
                    <a:pt x="94875" y="238397"/>
                  </a:lnTo>
                  <a:lnTo>
                    <a:pt x="94875" y="201413"/>
                  </a:lnTo>
                  <a:cubicBezTo>
                    <a:pt x="94875" y="194601"/>
                    <a:pt x="89357" y="189087"/>
                    <a:pt x="82541" y="189080"/>
                  </a:cubicBezTo>
                  <a:lnTo>
                    <a:pt x="74316" y="189080"/>
                  </a:lnTo>
                  <a:cubicBezTo>
                    <a:pt x="67500" y="189080"/>
                    <a:pt x="61975" y="194601"/>
                    <a:pt x="61975" y="201413"/>
                  </a:cubicBezTo>
                  <a:lnTo>
                    <a:pt x="61975" y="238397"/>
                  </a:lnTo>
                  <a:lnTo>
                    <a:pt x="49641" y="238397"/>
                  </a:lnTo>
                  <a:lnTo>
                    <a:pt x="49641" y="8265"/>
                  </a:lnTo>
                  <a:lnTo>
                    <a:pt x="148340" y="8265"/>
                  </a:lnTo>
                  <a:lnTo>
                    <a:pt x="148340" y="98702"/>
                  </a:lnTo>
                  <a:lnTo>
                    <a:pt x="107216" y="98702"/>
                  </a:lnTo>
                  <a:cubicBezTo>
                    <a:pt x="104954" y="98702"/>
                    <a:pt x="103114" y="100532"/>
                    <a:pt x="103100" y="102793"/>
                  </a:cubicBezTo>
                  <a:close/>
                  <a:moveTo>
                    <a:pt x="210023" y="238397"/>
                  </a:moveTo>
                  <a:lnTo>
                    <a:pt x="111325" y="238397"/>
                  </a:lnTo>
                  <a:lnTo>
                    <a:pt x="111325" y="106899"/>
                  </a:lnTo>
                  <a:lnTo>
                    <a:pt x="210023" y="10689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7" name="Google Shape;1027;p98"/>
            <p:cNvSpPr/>
            <p:nvPr/>
          </p:nvSpPr>
          <p:spPr>
            <a:xfrm>
              <a:off x="13048867" y="6863722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12" y="-6"/>
                  </a:moveTo>
                  <a:lnTo>
                    <a:pt x="4237" y="-6"/>
                  </a:lnTo>
                  <a:cubicBezTo>
                    <a:pt x="1967" y="-6"/>
                    <a:pt x="121" y="1832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ubicBezTo>
                    <a:pt x="4230" y="32873"/>
                    <a:pt x="4237" y="32873"/>
                    <a:pt x="4237" y="32873"/>
                  </a:cubicBezTo>
                  <a:lnTo>
                    <a:pt x="28912" y="32873"/>
                  </a:lnTo>
                  <a:cubicBezTo>
                    <a:pt x="31181" y="32873"/>
                    <a:pt x="33020" y="31035"/>
                    <a:pt x="33020" y="28766"/>
                  </a:cubicBezTo>
                  <a:lnTo>
                    <a:pt x="33020" y="4108"/>
                  </a:lnTo>
                  <a:cubicBezTo>
                    <a:pt x="33020" y="1840"/>
                    <a:pt x="31181" y="2"/>
                    <a:pt x="28912" y="-6"/>
                  </a:cubicBezTo>
                  <a:close/>
                  <a:moveTo>
                    <a:pt x="24795" y="24653"/>
                  </a:moveTo>
                  <a:lnTo>
                    <a:pt x="8346" y="24653"/>
                  </a:lnTo>
                  <a:lnTo>
                    <a:pt x="8346" y="8214"/>
                  </a:lnTo>
                  <a:lnTo>
                    <a:pt x="24795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8" name="Google Shape;1028;p98"/>
            <p:cNvSpPr/>
            <p:nvPr/>
          </p:nvSpPr>
          <p:spPr>
            <a:xfrm>
              <a:off x="13048867" y="6822625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12" y="-6"/>
                  </a:moveTo>
                  <a:lnTo>
                    <a:pt x="4237" y="-6"/>
                  </a:lnTo>
                  <a:cubicBezTo>
                    <a:pt x="1967" y="-6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4"/>
                    <a:pt x="1960" y="32873"/>
                    <a:pt x="4230" y="32873"/>
                  </a:cubicBezTo>
                  <a:cubicBezTo>
                    <a:pt x="4230" y="32873"/>
                    <a:pt x="4237" y="32873"/>
                    <a:pt x="4237" y="32873"/>
                  </a:cubicBezTo>
                  <a:lnTo>
                    <a:pt x="28912" y="32873"/>
                  </a:lnTo>
                  <a:cubicBezTo>
                    <a:pt x="31181" y="32873"/>
                    <a:pt x="33020" y="31034"/>
                    <a:pt x="33020" y="28766"/>
                  </a:cubicBezTo>
                  <a:lnTo>
                    <a:pt x="33020" y="4108"/>
                  </a:lnTo>
                  <a:cubicBezTo>
                    <a:pt x="33020" y="1840"/>
                    <a:pt x="31181" y="2"/>
                    <a:pt x="28912" y="-6"/>
                  </a:cubicBezTo>
                  <a:close/>
                  <a:moveTo>
                    <a:pt x="24795" y="24653"/>
                  </a:moveTo>
                  <a:lnTo>
                    <a:pt x="8346" y="24653"/>
                  </a:lnTo>
                  <a:lnTo>
                    <a:pt x="8346" y="8214"/>
                  </a:lnTo>
                  <a:lnTo>
                    <a:pt x="24795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9" name="Google Shape;1029;p98"/>
            <p:cNvSpPr/>
            <p:nvPr/>
          </p:nvSpPr>
          <p:spPr>
            <a:xfrm>
              <a:off x="13007757" y="6863722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12" y="-6"/>
                  </a:moveTo>
                  <a:lnTo>
                    <a:pt x="4237" y="-6"/>
                  </a:lnTo>
                  <a:cubicBezTo>
                    <a:pt x="1967" y="-6"/>
                    <a:pt x="121" y="1832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ubicBezTo>
                    <a:pt x="4230" y="32873"/>
                    <a:pt x="4237" y="32873"/>
                    <a:pt x="4237" y="32873"/>
                  </a:cubicBezTo>
                  <a:lnTo>
                    <a:pt x="28912" y="32873"/>
                  </a:lnTo>
                  <a:cubicBezTo>
                    <a:pt x="31181" y="32873"/>
                    <a:pt x="33020" y="31035"/>
                    <a:pt x="33020" y="28766"/>
                  </a:cubicBezTo>
                  <a:lnTo>
                    <a:pt x="33020" y="4108"/>
                  </a:lnTo>
                  <a:cubicBezTo>
                    <a:pt x="33020" y="1840"/>
                    <a:pt x="31181" y="2"/>
                    <a:pt x="28912" y="-6"/>
                  </a:cubicBezTo>
                  <a:close/>
                  <a:moveTo>
                    <a:pt x="24795" y="24653"/>
                  </a:moveTo>
                  <a:lnTo>
                    <a:pt x="8331" y="24653"/>
                  </a:lnTo>
                  <a:lnTo>
                    <a:pt x="8331" y="8214"/>
                  </a:lnTo>
                  <a:lnTo>
                    <a:pt x="24781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0" name="Google Shape;1030;p98"/>
            <p:cNvSpPr/>
            <p:nvPr/>
          </p:nvSpPr>
          <p:spPr>
            <a:xfrm>
              <a:off x="13007757" y="6822625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12" y="-6"/>
                  </a:moveTo>
                  <a:lnTo>
                    <a:pt x="4237" y="-6"/>
                  </a:lnTo>
                  <a:cubicBezTo>
                    <a:pt x="1967" y="-6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4"/>
                    <a:pt x="1960" y="32873"/>
                    <a:pt x="4230" y="32873"/>
                  </a:cubicBezTo>
                  <a:cubicBezTo>
                    <a:pt x="4230" y="32873"/>
                    <a:pt x="4237" y="32873"/>
                    <a:pt x="4237" y="32873"/>
                  </a:cubicBezTo>
                  <a:lnTo>
                    <a:pt x="28912" y="32873"/>
                  </a:lnTo>
                  <a:cubicBezTo>
                    <a:pt x="31181" y="32873"/>
                    <a:pt x="33020" y="31034"/>
                    <a:pt x="33020" y="28766"/>
                  </a:cubicBezTo>
                  <a:lnTo>
                    <a:pt x="33020" y="4108"/>
                  </a:lnTo>
                  <a:cubicBezTo>
                    <a:pt x="33020" y="1840"/>
                    <a:pt x="31181" y="2"/>
                    <a:pt x="28912" y="-6"/>
                  </a:cubicBezTo>
                  <a:close/>
                  <a:moveTo>
                    <a:pt x="24795" y="24653"/>
                  </a:moveTo>
                  <a:lnTo>
                    <a:pt x="8331" y="24653"/>
                  </a:lnTo>
                  <a:lnTo>
                    <a:pt x="8331" y="8214"/>
                  </a:lnTo>
                  <a:lnTo>
                    <a:pt x="24781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1" name="Google Shape;1031;p98"/>
            <p:cNvSpPr/>
            <p:nvPr/>
          </p:nvSpPr>
          <p:spPr>
            <a:xfrm>
              <a:off x="13007757" y="6904820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12" y="-6"/>
                  </a:moveTo>
                  <a:lnTo>
                    <a:pt x="4237" y="-6"/>
                  </a:lnTo>
                  <a:cubicBezTo>
                    <a:pt x="1967" y="-6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ubicBezTo>
                    <a:pt x="4230" y="32873"/>
                    <a:pt x="4237" y="32873"/>
                    <a:pt x="4237" y="32873"/>
                  </a:cubicBezTo>
                  <a:lnTo>
                    <a:pt x="28912" y="32873"/>
                  </a:lnTo>
                  <a:cubicBezTo>
                    <a:pt x="31181" y="32873"/>
                    <a:pt x="33020" y="31035"/>
                    <a:pt x="33020" y="28766"/>
                  </a:cubicBezTo>
                  <a:lnTo>
                    <a:pt x="33020" y="4108"/>
                  </a:lnTo>
                  <a:cubicBezTo>
                    <a:pt x="33020" y="1840"/>
                    <a:pt x="31181" y="2"/>
                    <a:pt x="28912" y="-6"/>
                  </a:cubicBezTo>
                  <a:close/>
                  <a:moveTo>
                    <a:pt x="24795" y="24653"/>
                  </a:moveTo>
                  <a:lnTo>
                    <a:pt x="8331" y="24653"/>
                  </a:lnTo>
                  <a:lnTo>
                    <a:pt x="8331" y="8214"/>
                  </a:lnTo>
                  <a:lnTo>
                    <a:pt x="24781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2" name="Google Shape;1032;p98"/>
            <p:cNvSpPr/>
            <p:nvPr/>
          </p:nvSpPr>
          <p:spPr>
            <a:xfrm>
              <a:off x="13007757" y="6945917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12" y="-6"/>
                  </a:moveTo>
                  <a:lnTo>
                    <a:pt x="4237" y="-6"/>
                  </a:lnTo>
                  <a:cubicBezTo>
                    <a:pt x="1967" y="-6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4"/>
                    <a:pt x="1960" y="32873"/>
                    <a:pt x="4230" y="32873"/>
                  </a:cubicBezTo>
                  <a:cubicBezTo>
                    <a:pt x="4230" y="32873"/>
                    <a:pt x="4237" y="32873"/>
                    <a:pt x="4237" y="32873"/>
                  </a:cubicBezTo>
                  <a:lnTo>
                    <a:pt x="28912" y="32873"/>
                  </a:lnTo>
                  <a:cubicBezTo>
                    <a:pt x="31181" y="32873"/>
                    <a:pt x="33020" y="31034"/>
                    <a:pt x="33020" y="28766"/>
                  </a:cubicBezTo>
                  <a:lnTo>
                    <a:pt x="33020" y="4108"/>
                  </a:lnTo>
                  <a:cubicBezTo>
                    <a:pt x="33020" y="1840"/>
                    <a:pt x="31181" y="2"/>
                    <a:pt x="28912" y="-6"/>
                  </a:cubicBezTo>
                  <a:close/>
                  <a:moveTo>
                    <a:pt x="24795" y="24653"/>
                  </a:moveTo>
                  <a:lnTo>
                    <a:pt x="8331" y="24653"/>
                  </a:lnTo>
                  <a:lnTo>
                    <a:pt x="8331" y="8177"/>
                  </a:lnTo>
                  <a:lnTo>
                    <a:pt x="24781" y="817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3" name="Google Shape;1033;p98"/>
            <p:cNvSpPr/>
            <p:nvPr/>
          </p:nvSpPr>
          <p:spPr>
            <a:xfrm>
              <a:off x="13110527" y="6962386"/>
              <a:ext cx="32899" cy="32848"/>
            </a:xfrm>
            <a:custGeom>
              <a:avLst/>
              <a:gdLst/>
              <a:ahLst/>
              <a:cxnLst/>
              <a:rect l="l" t="t" r="r" b="b"/>
              <a:pathLst>
                <a:path w="32899" h="32848" extrusionOk="0">
                  <a:moveTo>
                    <a:pt x="4230" y="32843"/>
                  </a:moveTo>
                  <a:lnTo>
                    <a:pt x="28905" y="32843"/>
                  </a:lnTo>
                  <a:cubicBezTo>
                    <a:pt x="31174" y="32843"/>
                    <a:pt x="33013" y="31005"/>
                    <a:pt x="33020" y="28737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5" y="-6"/>
                  </a:cubicBez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36" y="31020"/>
                    <a:pt x="1975" y="32843"/>
                    <a:pt x="4230" y="32843"/>
                  </a:cubicBezTo>
                  <a:close/>
                  <a:moveTo>
                    <a:pt x="8346" y="8185"/>
                  </a:moveTo>
                  <a:lnTo>
                    <a:pt x="24796" y="8185"/>
                  </a:lnTo>
                  <a:lnTo>
                    <a:pt x="24796" y="24624"/>
                  </a:lnTo>
                  <a:lnTo>
                    <a:pt x="8346" y="2462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4" name="Google Shape;1034;p98"/>
            <p:cNvSpPr/>
            <p:nvPr/>
          </p:nvSpPr>
          <p:spPr>
            <a:xfrm>
              <a:off x="13110527" y="6921222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0" y="32873"/>
                  </a:moveTo>
                  <a:lnTo>
                    <a:pt x="28905" y="32873"/>
                  </a:lnTo>
                  <a:cubicBezTo>
                    <a:pt x="31174" y="32873"/>
                    <a:pt x="33013" y="31035"/>
                    <a:pt x="33020" y="28766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5" y="-6"/>
                  </a:cubicBez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lose/>
                  <a:moveTo>
                    <a:pt x="8346" y="8214"/>
                  </a:moveTo>
                  <a:lnTo>
                    <a:pt x="24796" y="8214"/>
                  </a:lnTo>
                  <a:lnTo>
                    <a:pt x="24796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5" name="Google Shape;1035;p98"/>
            <p:cNvSpPr/>
            <p:nvPr/>
          </p:nvSpPr>
          <p:spPr>
            <a:xfrm>
              <a:off x="13110527" y="7003454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0" y="32873"/>
                  </a:moveTo>
                  <a:lnTo>
                    <a:pt x="28905" y="32873"/>
                  </a:lnTo>
                  <a:cubicBezTo>
                    <a:pt x="31174" y="32873"/>
                    <a:pt x="33013" y="31035"/>
                    <a:pt x="33020" y="28766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5" y="-6"/>
                  </a:cubicBez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lose/>
                  <a:moveTo>
                    <a:pt x="8346" y="8214"/>
                  </a:moveTo>
                  <a:lnTo>
                    <a:pt x="24796" y="8214"/>
                  </a:lnTo>
                  <a:lnTo>
                    <a:pt x="24796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6" name="Google Shape;1036;p98"/>
            <p:cNvSpPr/>
            <p:nvPr/>
          </p:nvSpPr>
          <p:spPr>
            <a:xfrm>
              <a:off x="13069432" y="6962386"/>
              <a:ext cx="32899" cy="32848"/>
            </a:xfrm>
            <a:custGeom>
              <a:avLst/>
              <a:gdLst/>
              <a:ahLst/>
              <a:cxnLst/>
              <a:rect l="l" t="t" r="r" b="b"/>
              <a:pathLst>
                <a:path w="32899" h="32848" extrusionOk="0">
                  <a:moveTo>
                    <a:pt x="4230" y="32843"/>
                  </a:moveTo>
                  <a:lnTo>
                    <a:pt x="28905" y="32843"/>
                  </a:lnTo>
                  <a:cubicBezTo>
                    <a:pt x="31174" y="32843"/>
                    <a:pt x="33020" y="31005"/>
                    <a:pt x="33020" y="28737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5" y="-6"/>
                  </a:cubicBez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36" y="31020"/>
                    <a:pt x="1975" y="32843"/>
                    <a:pt x="4230" y="32843"/>
                  </a:cubicBezTo>
                  <a:close/>
                  <a:moveTo>
                    <a:pt x="8346" y="8185"/>
                  </a:moveTo>
                  <a:lnTo>
                    <a:pt x="24795" y="8185"/>
                  </a:lnTo>
                  <a:lnTo>
                    <a:pt x="24795" y="24624"/>
                  </a:lnTo>
                  <a:lnTo>
                    <a:pt x="8346" y="2462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7" name="Google Shape;1037;p98"/>
            <p:cNvSpPr/>
            <p:nvPr/>
          </p:nvSpPr>
          <p:spPr>
            <a:xfrm>
              <a:off x="13069432" y="6921222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0" y="32873"/>
                  </a:moveTo>
                  <a:lnTo>
                    <a:pt x="28905" y="32873"/>
                  </a:lnTo>
                  <a:cubicBezTo>
                    <a:pt x="31174" y="32873"/>
                    <a:pt x="33020" y="31035"/>
                    <a:pt x="33020" y="28766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5" y="-6"/>
                  </a:cubicBez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lose/>
                  <a:moveTo>
                    <a:pt x="8346" y="8214"/>
                  </a:moveTo>
                  <a:lnTo>
                    <a:pt x="24795" y="8214"/>
                  </a:lnTo>
                  <a:lnTo>
                    <a:pt x="24795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8" name="Google Shape;1038;p98"/>
            <p:cNvSpPr/>
            <p:nvPr/>
          </p:nvSpPr>
          <p:spPr>
            <a:xfrm>
              <a:off x="13069432" y="7003454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0" y="32873"/>
                  </a:moveTo>
                  <a:lnTo>
                    <a:pt x="28905" y="32873"/>
                  </a:lnTo>
                  <a:cubicBezTo>
                    <a:pt x="31174" y="32873"/>
                    <a:pt x="33020" y="31035"/>
                    <a:pt x="33020" y="28766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5" y="-6"/>
                  </a:cubicBez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73"/>
                  </a:cubicBezTo>
                  <a:close/>
                  <a:moveTo>
                    <a:pt x="8346" y="8214"/>
                  </a:moveTo>
                  <a:lnTo>
                    <a:pt x="24795" y="8214"/>
                  </a:lnTo>
                  <a:lnTo>
                    <a:pt x="24795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39" name="Google Shape;1039;p98"/>
          <p:cNvSpPr/>
          <p:nvPr/>
        </p:nvSpPr>
        <p:spPr>
          <a:xfrm>
            <a:off x="7500494" y="3856725"/>
            <a:ext cx="104640" cy="37193"/>
          </a:xfrm>
          <a:custGeom>
            <a:avLst/>
            <a:gdLst/>
            <a:ahLst/>
            <a:cxnLst/>
            <a:rect l="l" t="t" r="r" b="b"/>
            <a:pathLst>
              <a:path w="62123" h="21766" extrusionOk="0">
                <a:moveTo>
                  <a:pt x="57278" y="12181"/>
                </a:moveTo>
                <a:cubicBezTo>
                  <a:pt x="47615" y="12443"/>
                  <a:pt x="38019" y="10503"/>
                  <a:pt x="29217" y="6506"/>
                </a:cubicBezTo>
                <a:cubicBezTo>
                  <a:pt x="21737" y="3188"/>
                  <a:pt x="13804" y="1015"/>
                  <a:pt x="5681" y="59"/>
                </a:cubicBezTo>
                <a:cubicBezTo>
                  <a:pt x="3075" y="-371"/>
                  <a:pt x="616" y="1394"/>
                  <a:pt x="185" y="3990"/>
                </a:cubicBezTo>
                <a:cubicBezTo>
                  <a:pt x="-245" y="6594"/>
                  <a:pt x="1521" y="9052"/>
                  <a:pt x="4119" y="9482"/>
                </a:cubicBezTo>
                <a:cubicBezTo>
                  <a:pt x="4280" y="9511"/>
                  <a:pt x="4448" y="9533"/>
                  <a:pt x="4608" y="9540"/>
                </a:cubicBezTo>
                <a:cubicBezTo>
                  <a:pt x="11877" y="10416"/>
                  <a:pt x="18971" y="12385"/>
                  <a:pt x="25648" y="15375"/>
                </a:cubicBezTo>
                <a:cubicBezTo>
                  <a:pt x="35588" y="19817"/>
                  <a:pt x="46389" y="21990"/>
                  <a:pt x="57278" y="21742"/>
                </a:cubicBezTo>
                <a:cubicBezTo>
                  <a:pt x="59913" y="21844"/>
                  <a:pt x="62138" y="19787"/>
                  <a:pt x="62241" y="17154"/>
                </a:cubicBezTo>
                <a:cubicBezTo>
                  <a:pt x="62343" y="14522"/>
                  <a:pt x="60292" y="12297"/>
                  <a:pt x="57650" y="12195"/>
                </a:cubicBezTo>
                <a:cubicBezTo>
                  <a:pt x="57526" y="12188"/>
                  <a:pt x="57402" y="12188"/>
                  <a:pt x="57278" y="12195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0" name="Google Shape;1040;p98"/>
          <p:cNvGrpSpPr/>
          <p:nvPr/>
        </p:nvGrpSpPr>
        <p:grpSpPr>
          <a:xfrm>
            <a:off x="7055551" y="3551955"/>
            <a:ext cx="548947" cy="342088"/>
            <a:chOff x="11605484" y="6084421"/>
            <a:chExt cx="325871" cy="200259"/>
          </a:xfrm>
        </p:grpSpPr>
        <p:sp>
          <p:nvSpPr>
            <p:cNvPr id="1041" name="Google Shape;1041;p98"/>
            <p:cNvSpPr/>
            <p:nvPr/>
          </p:nvSpPr>
          <p:spPr>
            <a:xfrm>
              <a:off x="11605514" y="6262380"/>
              <a:ext cx="251475" cy="22300"/>
            </a:xfrm>
            <a:custGeom>
              <a:avLst/>
              <a:gdLst/>
              <a:ahLst/>
              <a:cxnLst/>
              <a:rect l="l" t="t" r="r" b="b"/>
              <a:pathLst>
                <a:path w="251475" h="22300" extrusionOk="0">
                  <a:moveTo>
                    <a:pt x="251567" y="4835"/>
                  </a:moveTo>
                  <a:cubicBezTo>
                    <a:pt x="251268" y="2216"/>
                    <a:pt x="248903" y="335"/>
                    <a:pt x="246283" y="626"/>
                  </a:cubicBezTo>
                  <a:cubicBezTo>
                    <a:pt x="238161" y="1582"/>
                    <a:pt x="230228" y="3755"/>
                    <a:pt x="222747" y="7074"/>
                  </a:cubicBezTo>
                  <a:cubicBezTo>
                    <a:pt x="204802" y="14637"/>
                    <a:pt x="184564" y="14637"/>
                    <a:pt x="166618" y="7074"/>
                  </a:cubicBezTo>
                  <a:cubicBezTo>
                    <a:pt x="144097" y="-2342"/>
                    <a:pt x="118736" y="-2342"/>
                    <a:pt x="96214" y="7074"/>
                  </a:cubicBezTo>
                  <a:cubicBezTo>
                    <a:pt x="78276" y="14637"/>
                    <a:pt x="58031" y="14637"/>
                    <a:pt x="40092" y="7074"/>
                  </a:cubicBezTo>
                  <a:cubicBezTo>
                    <a:pt x="29021" y="2165"/>
                    <a:pt x="17001" y="-249"/>
                    <a:pt x="4894" y="14"/>
                  </a:cubicBezTo>
                  <a:cubicBezTo>
                    <a:pt x="2259" y="14"/>
                    <a:pt x="121" y="2151"/>
                    <a:pt x="121" y="4791"/>
                  </a:cubicBezTo>
                  <a:cubicBezTo>
                    <a:pt x="121" y="7424"/>
                    <a:pt x="2259" y="9561"/>
                    <a:pt x="4894" y="9561"/>
                  </a:cubicBezTo>
                  <a:cubicBezTo>
                    <a:pt x="15782" y="9284"/>
                    <a:pt x="26591" y="11457"/>
                    <a:pt x="36523" y="15928"/>
                  </a:cubicBezTo>
                  <a:cubicBezTo>
                    <a:pt x="56761" y="24417"/>
                    <a:pt x="79560" y="24417"/>
                    <a:pt x="99790" y="15928"/>
                  </a:cubicBezTo>
                  <a:cubicBezTo>
                    <a:pt x="120020" y="7438"/>
                    <a:pt x="142820" y="7438"/>
                    <a:pt x="163049" y="15928"/>
                  </a:cubicBezTo>
                  <a:cubicBezTo>
                    <a:pt x="183287" y="24417"/>
                    <a:pt x="206086" y="24417"/>
                    <a:pt x="226316" y="15928"/>
                  </a:cubicBezTo>
                  <a:cubicBezTo>
                    <a:pt x="232994" y="12937"/>
                    <a:pt x="240087" y="10968"/>
                    <a:pt x="247356" y="10093"/>
                  </a:cubicBezTo>
                  <a:cubicBezTo>
                    <a:pt x="249969" y="9801"/>
                    <a:pt x="251859" y="7446"/>
                    <a:pt x="251567" y="4835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2" name="Google Shape;1042;p98"/>
            <p:cNvSpPr/>
            <p:nvPr/>
          </p:nvSpPr>
          <p:spPr>
            <a:xfrm>
              <a:off x="11605484" y="6084421"/>
              <a:ext cx="325871" cy="180077"/>
            </a:xfrm>
            <a:custGeom>
              <a:avLst/>
              <a:gdLst/>
              <a:ahLst/>
              <a:cxnLst/>
              <a:rect l="l" t="t" r="r" b="b"/>
              <a:pathLst>
                <a:path w="325871" h="180077" extrusionOk="0">
                  <a:moveTo>
                    <a:pt x="321249" y="170504"/>
                  </a:moveTo>
                  <a:cubicBezTo>
                    <a:pt x="310973" y="170767"/>
                    <a:pt x="300771" y="168702"/>
                    <a:pt x="291400" y="164480"/>
                  </a:cubicBezTo>
                  <a:cubicBezTo>
                    <a:pt x="286116" y="162182"/>
                    <a:pt x="280613" y="160432"/>
                    <a:pt x="274972" y="159250"/>
                  </a:cubicBezTo>
                  <a:lnTo>
                    <a:pt x="322971" y="97702"/>
                  </a:lnTo>
                  <a:cubicBezTo>
                    <a:pt x="325226" y="94865"/>
                    <a:pt x="324759" y="90737"/>
                    <a:pt x="321920" y="88476"/>
                  </a:cubicBezTo>
                  <a:cubicBezTo>
                    <a:pt x="320738" y="87543"/>
                    <a:pt x="319271" y="87040"/>
                    <a:pt x="317768" y="87054"/>
                  </a:cubicBezTo>
                  <a:lnTo>
                    <a:pt x="249093" y="87054"/>
                  </a:lnTo>
                  <a:lnTo>
                    <a:pt x="223740" y="34791"/>
                  </a:lnTo>
                  <a:cubicBezTo>
                    <a:pt x="222003" y="31130"/>
                    <a:pt x="218310" y="28796"/>
                    <a:pt x="214253" y="28796"/>
                  </a:cubicBezTo>
                  <a:lnTo>
                    <a:pt x="110438" y="28796"/>
                  </a:lnTo>
                  <a:lnTo>
                    <a:pt x="100775" y="5676"/>
                  </a:lnTo>
                  <a:cubicBezTo>
                    <a:pt x="99345" y="2234"/>
                    <a:pt x="95973" y="-13"/>
                    <a:pt x="92244" y="-6"/>
                  </a:cubicBezTo>
                  <a:lnTo>
                    <a:pt x="65095" y="-6"/>
                  </a:lnTo>
                  <a:cubicBezTo>
                    <a:pt x="59994" y="2"/>
                    <a:pt x="55863" y="4137"/>
                    <a:pt x="55856" y="9235"/>
                  </a:cubicBezTo>
                  <a:lnTo>
                    <a:pt x="55856" y="28796"/>
                  </a:lnTo>
                  <a:lnTo>
                    <a:pt x="46887" y="28796"/>
                  </a:lnTo>
                  <a:cubicBezTo>
                    <a:pt x="41121" y="28803"/>
                    <a:pt x="36443" y="33471"/>
                    <a:pt x="36436" y="39232"/>
                  </a:cubicBezTo>
                  <a:lnTo>
                    <a:pt x="36436" y="99416"/>
                  </a:lnTo>
                  <a:lnTo>
                    <a:pt x="10893" y="99416"/>
                  </a:lnTo>
                  <a:cubicBezTo>
                    <a:pt x="7266" y="99394"/>
                    <a:pt x="4303" y="102312"/>
                    <a:pt x="4281" y="105937"/>
                  </a:cubicBezTo>
                  <a:cubicBezTo>
                    <a:pt x="4273" y="106586"/>
                    <a:pt x="4368" y="107228"/>
                    <a:pt x="4551" y="107847"/>
                  </a:cubicBezTo>
                  <a:lnTo>
                    <a:pt x="19300" y="158798"/>
                  </a:lnTo>
                  <a:cubicBezTo>
                    <a:pt x="14535" y="158076"/>
                    <a:pt x="9718" y="157733"/>
                    <a:pt x="4894" y="157770"/>
                  </a:cubicBezTo>
                  <a:cubicBezTo>
                    <a:pt x="2259" y="157770"/>
                    <a:pt x="121" y="159907"/>
                    <a:pt x="121" y="162547"/>
                  </a:cubicBezTo>
                  <a:cubicBezTo>
                    <a:pt x="121" y="165180"/>
                    <a:pt x="2259" y="167317"/>
                    <a:pt x="4894" y="167317"/>
                  </a:cubicBezTo>
                  <a:cubicBezTo>
                    <a:pt x="15169" y="167054"/>
                    <a:pt x="25365" y="169118"/>
                    <a:pt x="34735" y="173341"/>
                  </a:cubicBezTo>
                  <a:cubicBezTo>
                    <a:pt x="56111" y="182290"/>
                    <a:pt x="80195" y="182290"/>
                    <a:pt x="101571" y="173341"/>
                  </a:cubicBezTo>
                  <a:cubicBezTo>
                    <a:pt x="120655" y="165311"/>
                    <a:pt x="142185" y="165311"/>
                    <a:pt x="161269" y="173341"/>
                  </a:cubicBezTo>
                  <a:cubicBezTo>
                    <a:pt x="182644" y="182290"/>
                    <a:pt x="206728" y="182290"/>
                    <a:pt x="228104" y="173341"/>
                  </a:cubicBezTo>
                  <a:cubicBezTo>
                    <a:pt x="247196" y="165311"/>
                    <a:pt x="268717" y="165311"/>
                    <a:pt x="287802" y="173341"/>
                  </a:cubicBezTo>
                  <a:cubicBezTo>
                    <a:pt x="298304" y="178031"/>
                    <a:pt x="309718" y="180321"/>
                    <a:pt x="321220" y="180051"/>
                  </a:cubicBezTo>
                  <a:cubicBezTo>
                    <a:pt x="323854" y="180051"/>
                    <a:pt x="325992" y="177914"/>
                    <a:pt x="325992" y="175281"/>
                  </a:cubicBezTo>
                  <a:cubicBezTo>
                    <a:pt x="325992" y="172641"/>
                    <a:pt x="323854" y="170504"/>
                    <a:pt x="321220" y="170504"/>
                  </a:cubicBezTo>
                  <a:close/>
                  <a:moveTo>
                    <a:pt x="65409" y="9549"/>
                  </a:moveTo>
                  <a:lnTo>
                    <a:pt x="92040" y="9549"/>
                  </a:lnTo>
                  <a:lnTo>
                    <a:pt x="100067" y="28796"/>
                  </a:lnTo>
                  <a:lnTo>
                    <a:pt x="65394" y="28796"/>
                  </a:lnTo>
                  <a:close/>
                  <a:moveTo>
                    <a:pt x="257982" y="157770"/>
                  </a:moveTo>
                  <a:cubicBezTo>
                    <a:pt x="246480" y="157500"/>
                    <a:pt x="235066" y="159790"/>
                    <a:pt x="224564" y="164480"/>
                  </a:cubicBezTo>
                  <a:cubicBezTo>
                    <a:pt x="205480" y="172510"/>
                    <a:pt x="183951" y="172510"/>
                    <a:pt x="164867" y="164480"/>
                  </a:cubicBezTo>
                  <a:cubicBezTo>
                    <a:pt x="143491" y="155531"/>
                    <a:pt x="119407" y="155531"/>
                    <a:pt x="98031" y="164480"/>
                  </a:cubicBezTo>
                  <a:cubicBezTo>
                    <a:pt x="78947" y="172510"/>
                    <a:pt x="57418" y="172510"/>
                    <a:pt x="38333" y="164480"/>
                  </a:cubicBezTo>
                  <a:cubicBezTo>
                    <a:pt x="35684" y="163415"/>
                    <a:pt x="32999" y="162335"/>
                    <a:pt x="30021" y="161366"/>
                  </a:cubicBezTo>
                  <a:lnTo>
                    <a:pt x="14856" y="108985"/>
                  </a:lnTo>
                  <a:lnTo>
                    <a:pt x="54601" y="108985"/>
                  </a:lnTo>
                  <a:cubicBezTo>
                    <a:pt x="57242" y="108985"/>
                    <a:pt x="59381" y="106848"/>
                    <a:pt x="59381" y="104208"/>
                  </a:cubicBezTo>
                  <a:cubicBezTo>
                    <a:pt x="59381" y="101568"/>
                    <a:pt x="57242" y="99431"/>
                    <a:pt x="54601" y="99431"/>
                  </a:cubicBezTo>
                  <a:lnTo>
                    <a:pt x="46018" y="99431"/>
                  </a:lnTo>
                  <a:lnTo>
                    <a:pt x="46018" y="39247"/>
                  </a:lnTo>
                  <a:cubicBezTo>
                    <a:pt x="46026" y="38751"/>
                    <a:pt x="46420" y="38357"/>
                    <a:pt x="46916" y="38357"/>
                  </a:cubicBezTo>
                  <a:lnTo>
                    <a:pt x="214311" y="38357"/>
                  </a:lnTo>
                  <a:cubicBezTo>
                    <a:pt x="214676" y="38364"/>
                    <a:pt x="215004" y="38583"/>
                    <a:pt x="215143" y="38919"/>
                  </a:cubicBezTo>
                  <a:lnTo>
                    <a:pt x="238496" y="87054"/>
                  </a:lnTo>
                  <a:lnTo>
                    <a:pt x="211640" y="87054"/>
                  </a:lnTo>
                  <a:cubicBezTo>
                    <a:pt x="208414" y="87054"/>
                    <a:pt x="205298" y="88228"/>
                    <a:pt x="202882" y="90365"/>
                  </a:cubicBezTo>
                  <a:lnTo>
                    <a:pt x="193672" y="98498"/>
                  </a:lnTo>
                  <a:cubicBezTo>
                    <a:pt x="193000" y="99088"/>
                    <a:pt x="192139" y="99416"/>
                    <a:pt x="191242" y="99416"/>
                  </a:cubicBezTo>
                  <a:lnTo>
                    <a:pt x="76831" y="99416"/>
                  </a:lnTo>
                  <a:cubicBezTo>
                    <a:pt x="74189" y="99416"/>
                    <a:pt x="72050" y="101553"/>
                    <a:pt x="72050" y="104193"/>
                  </a:cubicBezTo>
                  <a:cubicBezTo>
                    <a:pt x="72050" y="106834"/>
                    <a:pt x="74189" y="108970"/>
                    <a:pt x="76831" y="108970"/>
                  </a:cubicBezTo>
                  <a:lnTo>
                    <a:pt x="191249" y="108970"/>
                  </a:lnTo>
                  <a:cubicBezTo>
                    <a:pt x="194475" y="108970"/>
                    <a:pt x="197591" y="107789"/>
                    <a:pt x="200007" y="105652"/>
                  </a:cubicBezTo>
                  <a:lnTo>
                    <a:pt x="209217" y="97520"/>
                  </a:lnTo>
                  <a:cubicBezTo>
                    <a:pt x="209888" y="96929"/>
                    <a:pt x="210749" y="96601"/>
                    <a:pt x="211647" y="96601"/>
                  </a:cubicBezTo>
                  <a:lnTo>
                    <a:pt x="311747" y="96601"/>
                  </a:lnTo>
                  <a:lnTo>
                    <a:pt x="263923" y="157923"/>
                  </a:lnTo>
                  <a:cubicBezTo>
                    <a:pt x="262040" y="157850"/>
                    <a:pt x="260077" y="157770"/>
                    <a:pt x="257982" y="15777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3" name="Google Shape;1043;p98"/>
            <p:cNvSpPr/>
            <p:nvPr/>
          </p:nvSpPr>
          <p:spPr>
            <a:xfrm>
              <a:off x="11663015" y="6132827"/>
              <a:ext cx="30826" cy="29479"/>
            </a:xfrm>
            <a:custGeom>
              <a:avLst/>
              <a:gdLst/>
              <a:ahLst/>
              <a:cxnLst/>
              <a:rect l="l" t="t" r="r" b="b"/>
              <a:pathLst>
                <a:path w="30826" h="29479" extrusionOk="0">
                  <a:moveTo>
                    <a:pt x="23591" y="-6"/>
                  </a:moveTo>
                  <a:lnTo>
                    <a:pt x="7463" y="-6"/>
                  </a:lnTo>
                  <a:cubicBezTo>
                    <a:pt x="3405" y="2"/>
                    <a:pt x="128" y="3284"/>
                    <a:pt x="121" y="7339"/>
                  </a:cubicBezTo>
                  <a:lnTo>
                    <a:pt x="121" y="22137"/>
                  </a:lnTo>
                  <a:cubicBezTo>
                    <a:pt x="128" y="26185"/>
                    <a:pt x="3412" y="29467"/>
                    <a:pt x="7463" y="29474"/>
                  </a:cubicBezTo>
                  <a:lnTo>
                    <a:pt x="23606" y="29474"/>
                  </a:lnTo>
                  <a:cubicBezTo>
                    <a:pt x="27656" y="29467"/>
                    <a:pt x="30941" y="26185"/>
                    <a:pt x="30948" y="22137"/>
                  </a:cubicBezTo>
                  <a:lnTo>
                    <a:pt x="30948" y="7339"/>
                  </a:lnTo>
                  <a:cubicBezTo>
                    <a:pt x="30941" y="3284"/>
                    <a:pt x="27649" y="-6"/>
                    <a:pt x="23591" y="-6"/>
                  </a:cubicBezTo>
                  <a:close/>
                  <a:moveTo>
                    <a:pt x="21402" y="19927"/>
                  </a:moveTo>
                  <a:lnTo>
                    <a:pt x="9652" y="19927"/>
                  </a:lnTo>
                  <a:lnTo>
                    <a:pt x="9652" y="9527"/>
                  </a:lnTo>
                  <a:lnTo>
                    <a:pt x="21373" y="952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4" name="Google Shape;1044;p98"/>
            <p:cNvSpPr/>
            <p:nvPr/>
          </p:nvSpPr>
          <p:spPr>
            <a:xfrm>
              <a:off x="11702336" y="6132827"/>
              <a:ext cx="30826" cy="29479"/>
            </a:xfrm>
            <a:custGeom>
              <a:avLst/>
              <a:gdLst/>
              <a:ahLst/>
              <a:cxnLst/>
              <a:rect l="l" t="t" r="r" b="b"/>
              <a:pathLst>
                <a:path w="30826" h="29479" extrusionOk="0">
                  <a:moveTo>
                    <a:pt x="23606" y="-6"/>
                  </a:moveTo>
                  <a:lnTo>
                    <a:pt x="7463" y="-6"/>
                  </a:lnTo>
                  <a:cubicBezTo>
                    <a:pt x="3405" y="2"/>
                    <a:pt x="128" y="3284"/>
                    <a:pt x="121" y="7339"/>
                  </a:cubicBezTo>
                  <a:lnTo>
                    <a:pt x="121" y="22137"/>
                  </a:lnTo>
                  <a:cubicBezTo>
                    <a:pt x="128" y="26185"/>
                    <a:pt x="3412" y="29467"/>
                    <a:pt x="7463" y="29474"/>
                  </a:cubicBezTo>
                  <a:lnTo>
                    <a:pt x="23606" y="29474"/>
                  </a:lnTo>
                  <a:cubicBezTo>
                    <a:pt x="27656" y="29467"/>
                    <a:pt x="30941" y="26185"/>
                    <a:pt x="30948" y="22137"/>
                  </a:cubicBezTo>
                  <a:lnTo>
                    <a:pt x="30948" y="7339"/>
                  </a:lnTo>
                  <a:cubicBezTo>
                    <a:pt x="30941" y="3284"/>
                    <a:pt x="27664" y="2"/>
                    <a:pt x="23606" y="-6"/>
                  </a:cubicBezTo>
                  <a:close/>
                  <a:moveTo>
                    <a:pt x="21417" y="19927"/>
                  </a:moveTo>
                  <a:lnTo>
                    <a:pt x="9696" y="19927"/>
                  </a:lnTo>
                  <a:lnTo>
                    <a:pt x="9696" y="9527"/>
                  </a:lnTo>
                  <a:lnTo>
                    <a:pt x="21417" y="952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5" name="Google Shape;1045;p98"/>
            <p:cNvSpPr/>
            <p:nvPr/>
          </p:nvSpPr>
          <p:spPr>
            <a:xfrm>
              <a:off x="11741666" y="6132827"/>
              <a:ext cx="30863" cy="29479"/>
            </a:xfrm>
            <a:custGeom>
              <a:avLst/>
              <a:gdLst/>
              <a:ahLst/>
              <a:cxnLst/>
              <a:rect l="l" t="t" r="r" b="b"/>
              <a:pathLst>
                <a:path w="30863" h="29479" extrusionOk="0">
                  <a:moveTo>
                    <a:pt x="23606" y="-6"/>
                  </a:moveTo>
                  <a:lnTo>
                    <a:pt x="7470" y="-6"/>
                  </a:lnTo>
                  <a:cubicBezTo>
                    <a:pt x="3412" y="2"/>
                    <a:pt x="128" y="3284"/>
                    <a:pt x="121" y="7339"/>
                  </a:cubicBezTo>
                  <a:lnTo>
                    <a:pt x="121" y="22137"/>
                  </a:lnTo>
                  <a:cubicBezTo>
                    <a:pt x="128" y="26192"/>
                    <a:pt x="3412" y="29467"/>
                    <a:pt x="7470" y="29474"/>
                  </a:cubicBezTo>
                  <a:lnTo>
                    <a:pt x="23606" y="29474"/>
                  </a:lnTo>
                  <a:cubicBezTo>
                    <a:pt x="27671" y="29489"/>
                    <a:pt x="30970" y="26206"/>
                    <a:pt x="30984" y="22144"/>
                  </a:cubicBezTo>
                  <a:cubicBezTo>
                    <a:pt x="30984" y="22144"/>
                    <a:pt x="30984" y="22137"/>
                    <a:pt x="30984" y="22137"/>
                  </a:cubicBezTo>
                  <a:lnTo>
                    <a:pt x="30984" y="7339"/>
                  </a:lnTo>
                  <a:cubicBezTo>
                    <a:pt x="30977" y="3277"/>
                    <a:pt x="27685" y="-13"/>
                    <a:pt x="23621" y="-6"/>
                  </a:cubicBezTo>
                  <a:cubicBezTo>
                    <a:pt x="23613" y="-6"/>
                    <a:pt x="23613" y="-6"/>
                    <a:pt x="23606" y="-6"/>
                  </a:cubicBezTo>
                  <a:close/>
                  <a:moveTo>
                    <a:pt x="21417" y="19927"/>
                  </a:moveTo>
                  <a:lnTo>
                    <a:pt x="9740" y="19927"/>
                  </a:lnTo>
                  <a:lnTo>
                    <a:pt x="9740" y="9527"/>
                  </a:lnTo>
                  <a:lnTo>
                    <a:pt x="21417" y="952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6" name="Google Shape;1046;p98"/>
            <p:cNvSpPr/>
            <p:nvPr/>
          </p:nvSpPr>
          <p:spPr>
            <a:xfrm>
              <a:off x="11781002" y="6132834"/>
              <a:ext cx="37555" cy="29472"/>
            </a:xfrm>
            <a:custGeom>
              <a:avLst/>
              <a:gdLst/>
              <a:ahLst/>
              <a:cxnLst/>
              <a:rect l="l" t="t" r="r" b="b"/>
              <a:pathLst>
                <a:path w="37555" h="29472" extrusionOk="0">
                  <a:moveTo>
                    <a:pt x="37268" y="20780"/>
                  </a:moveTo>
                  <a:lnTo>
                    <a:pt x="31050" y="4173"/>
                  </a:lnTo>
                  <a:cubicBezTo>
                    <a:pt x="30101" y="1665"/>
                    <a:pt x="27707" y="2"/>
                    <a:pt x="25022" y="-6"/>
                  </a:cubicBezTo>
                  <a:lnTo>
                    <a:pt x="7463" y="-6"/>
                  </a:lnTo>
                  <a:cubicBezTo>
                    <a:pt x="3412" y="2"/>
                    <a:pt x="128" y="3284"/>
                    <a:pt x="121" y="7332"/>
                  </a:cubicBezTo>
                  <a:lnTo>
                    <a:pt x="121" y="22130"/>
                  </a:lnTo>
                  <a:cubicBezTo>
                    <a:pt x="128" y="26177"/>
                    <a:pt x="3412" y="29459"/>
                    <a:pt x="7463" y="29466"/>
                  </a:cubicBezTo>
                  <a:lnTo>
                    <a:pt x="31239" y="29466"/>
                  </a:lnTo>
                  <a:cubicBezTo>
                    <a:pt x="34794" y="29474"/>
                    <a:pt x="37676" y="26600"/>
                    <a:pt x="37676" y="23049"/>
                  </a:cubicBezTo>
                  <a:cubicBezTo>
                    <a:pt x="37676" y="22275"/>
                    <a:pt x="37538" y="21502"/>
                    <a:pt x="37268" y="20780"/>
                  </a:cubicBezTo>
                  <a:close/>
                  <a:moveTo>
                    <a:pt x="9674" y="19920"/>
                  </a:moveTo>
                  <a:lnTo>
                    <a:pt x="9674" y="9519"/>
                  </a:lnTo>
                  <a:lnTo>
                    <a:pt x="22861" y="9519"/>
                  </a:lnTo>
                  <a:lnTo>
                    <a:pt x="26744" y="19898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47" name="Google Shape;1047;p98"/>
          <p:cNvGrpSpPr/>
          <p:nvPr/>
        </p:nvGrpSpPr>
        <p:grpSpPr>
          <a:xfrm>
            <a:off x="9540145" y="3221857"/>
            <a:ext cx="443241" cy="449720"/>
            <a:chOff x="13080412" y="5891187"/>
            <a:chExt cx="263121" cy="263267"/>
          </a:xfrm>
        </p:grpSpPr>
        <p:sp>
          <p:nvSpPr>
            <p:cNvPr id="1048" name="Google Shape;1048;p98"/>
            <p:cNvSpPr/>
            <p:nvPr/>
          </p:nvSpPr>
          <p:spPr>
            <a:xfrm>
              <a:off x="13080412" y="5891187"/>
              <a:ext cx="263121" cy="263267"/>
            </a:xfrm>
            <a:custGeom>
              <a:avLst/>
              <a:gdLst/>
              <a:ahLst/>
              <a:cxnLst/>
              <a:rect l="l" t="t" r="r" b="b"/>
              <a:pathLst>
                <a:path w="263121" h="263267" extrusionOk="0">
                  <a:moveTo>
                    <a:pt x="263146" y="73984"/>
                  </a:moveTo>
                  <a:cubicBezTo>
                    <a:pt x="262744" y="70658"/>
                    <a:pt x="261029" y="67624"/>
                    <a:pt x="258380" y="65575"/>
                  </a:cubicBezTo>
                  <a:lnTo>
                    <a:pt x="177730" y="2656"/>
                  </a:lnTo>
                  <a:cubicBezTo>
                    <a:pt x="172227" y="-1618"/>
                    <a:pt x="164294" y="-641"/>
                    <a:pt x="159996" y="4844"/>
                  </a:cubicBezTo>
                  <a:lnTo>
                    <a:pt x="81855" y="104368"/>
                  </a:lnTo>
                  <a:lnTo>
                    <a:pt x="30039" y="139054"/>
                  </a:lnTo>
                  <a:lnTo>
                    <a:pt x="30039" y="139054"/>
                  </a:lnTo>
                  <a:lnTo>
                    <a:pt x="15728" y="148631"/>
                  </a:lnTo>
                  <a:lnTo>
                    <a:pt x="5737" y="155319"/>
                  </a:lnTo>
                  <a:lnTo>
                    <a:pt x="5219" y="155683"/>
                  </a:lnTo>
                  <a:cubicBezTo>
                    <a:pt x="-189" y="159695"/>
                    <a:pt x="-1488" y="167243"/>
                    <a:pt x="2256" y="172837"/>
                  </a:cubicBezTo>
                  <a:lnTo>
                    <a:pt x="2256" y="172837"/>
                  </a:lnTo>
                  <a:lnTo>
                    <a:pt x="14356" y="190866"/>
                  </a:lnTo>
                  <a:lnTo>
                    <a:pt x="18553" y="197109"/>
                  </a:lnTo>
                  <a:lnTo>
                    <a:pt x="42971" y="233473"/>
                  </a:lnTo>
                  <a:lnTo>
                    <a:pt x="42971" y="233473"/>
                  </a:lnTo>
                  <a:lnTo>
                    <a:pt x="47022" y="239505"/>
                  </a:lnTo>
                  <a:lnTo>
                    <a:pt x="59232" y="257687"/>
                  </a:lnTo>
                  <a:cubicBezTo>
                    <a:pt x="63129" y="263456"/>
                    <a:pt x="70952" y="264995"/>
                    <a:pt x="76747" y="261137"/>
                  </a:cubicBezTo>
                  <a:lnTo>
                    <a:pt x="76747" y="261137"/>
                  </a:lnTo>
                  <a:lnTo>
                    <a:pt x="100473" y="245259"/>
                  </a:lnTo>
                  <a:lnTo>
                    <a:pt x="110953" y="253435"/>
                  </a:lnTo>
                  <a:cubicBezTo>
                    <a:pt x="116463" y="257709"/>
                    <a:pt x="124388" y="256732"/>
                    <a:pt x="128694" y="251247"/>
                  </a:cubicBezTo>
                  <a:lnTo>
                    <a:pt x="169833" y="198830"/>
                  </a:lnTo>
                  <a:lnTo>
                    <a:pt x="229808" y="158717"/>
                  </a:lnTo>
                  <a:lnTo>
                    <a:pt x="230049" y="158579"/>
                  </a:lnTo>
                  <a:lnTo>
                    <a:pt x="254352" y="142322"/>
                  </a:lnTo>
                  <a:cubicBezTo>
                    <a:pt x="260147" y="138456"/>
                    <a:pt x="261708" y="130623"/>
                    <a:pt x="257833" y="124833"/>
                  </a:cubicBezTo>
                  <a:cubicBezTo>
                    <a:pt x="257833" y="124825"/>
                    <a:pt x="257825" y="124825"/>
                    <a:pt x="257825" y="124818"/>
                  </a:cubicBezTo>
                  <a:lnTo>
                    <a:pt x="257825" y="124818"/>
                  </a:lnTo>
                  <a:lnTo>
                    <a:pt x="257825" y="124818"/>
                  </a:lnTo>
                  <a:lnTo>
                    <a:pt x="244069" y="104331"/>
                  </a:lnTo>
                  <a:lnTo>
                    <a:pt x="260540" y="83341"/>
                  </a:lnTo>
                  <a:cubicBezTo>
                    <a:pt x="262620" y="80708"/>
                    <a:pt x="263562" y="77346"/>
                    <a:pt x="263146" y="74013"/>
                  </a:cubicBezTo>
                  <a:close/>
                  <a:moveTo>
                    <a:pt x="34097" y="170014"/>
                  </a:moveTo>
                  <a:cubicBezTo>
                    <a:pt x="32623" y="177599"/>
                    <a:pt x="28594" y="184455"/>
                    <a:pt x="22676" y="189437"/>
                  </a:cubicBezTo>
                  <a:lnTo>
                    <a:pt x="10415" y="171203"/>
                  </a:lnTo>
                  <a:lnTo>
                    <a:pt x="8649" y="168570"/>
                  </a:lnTo>
                  <a:cubicBezTo>
                    <a:pt x="7233" y="166477"/>
                    <a:pt x="7649" y="163647"/>
                    <a:pt x="9605" y="162043"/>
                  </a:cubicBezTo>
                  <a:cubicBezTo>
                    <a:pt x="9729" y="161941"/>
                    <a:pt x="9860" y="161846"/>
                    <a:pt x="9999" y="161751"/>
                  </a:cubicBezTo>
                  <a:lnTo>
                    <a:pt x="16925" y="157120"/>
                  </a:lnTo>
                  <a:lnTo>
                    <a:pt x="30923" y="147748"/>
                  </a:lnTo>
                  <a:cubicBezTo>
                    <a:pt x="34499" y="154597"/>
                    <a:pt x="35615" y="162466"/>
                    <a:pt x="34097" y="170036"/>
                  </a:cubicBezTo>
                  <a:close/>
                  <a:moveTo>
                    <a:pt x="72456" y="254733"/>
                  </a:moveTo>
                  <a:cubicBezTo>
                    <a:pt x="70200" y="256243"/>
                    <a:pt x="67143" y="255645"/>
                    <a:pt x="65624" y="253398"/>
                  </a:cubicBezTo>
                  <a:lnTo>
                    <a:pt x="65457" y="253151"/>
                  </a:lnTo>
                  <a:lnTo>
                    <a:pt x="51642" y="232569"/>
                  </a:lnTo>
                  <a:cubicBezTo>
                    <a:pt x="65778" y="225254"/>
                    <a:pt x="83096" y="228616"/>
                    <a:pt x="93459" y="240694"/>
                  </a:cubicBezTo>
                  <a:close/>
                  <a:moveTo>
                    <a:pt x="122651" y="246514"/>
                  </a:moveTo>
                  <a:cubicBezTo>
                    <a:pt x="120973" y="248651"/>
                    <a:pt x="117886" y="249030"/>
                    <a:pt x="115740" y="247360"/>
                  </a:cubicBezTo>
                  <a:lnTo>
                    <a:pt x="107260" y="240745"/>
                  </a:lnTo>
                  <a:lnTo>
                    <a:pt x="149209" y="212680"/>
                  </a:lnTo>
                  <a:close/>
                  <a:moveTo>
                    <a:pt x="225999" y="127633"/>
                  </a:moveTo>
                  <a:cubicBezTo>
                    <a:pt x="227473" y="120041"/>
                    <a:pt x="231501" y="113193"/>
                    <a:pt x="237420" y="108211"/>
                  </a:cubicBezTo>
                  <a:lnTo>
                    <a:pt x="251440" y="129099"/>
                  </a:lnTo>
                  <a:cubicBezTo>
                    <a:pt x="252943" y="131346"/>
                    <a:pt x="252345" y="134394"/>
                    <a:pt x="250089" y="135897"/>
                  </a:cubicBezTo>
                  <a:cubicBezTo>
                    <a:pt x="250089" y="135897"/>
                    <a:pt x="250082" y="135904"/>
                    <a:pt x="250082" y="135904"/>
                  </a:cubicBezTo>
                  <a:lnTo>
                    <a:pt x="229159" y="149907"/>
                  </a:lnTo>
                  <a:cubicBezTo>
                    <a:pt x="225590" y="143059"/>
                    <a:pt x="224481" y="135204"/>
                    <a:pt x="225999" y="127633"/>
                  </a:cubicBezTo>
                  <a:close/>
                  <a:moveTo>
                    <a:pt x="254461" y="78550"/>
                  </a:moveTo>
                  <a:lnTo>
                    <a:pt x="239537" y="97563"/>
                  </a:lnTo>
                  <a:lnTo>
                    <a:pt x="200857" y="39946"/>
                  </a:lnTo>
                  <a:cubicBezTo>
                    <a:pt x="196960" y="34177"/>
                    <a:pt x="189136" y="32631"/>
                    <a:pt x="183342" y="36497"/>
                  </a:cubicBezTo>
                  <a:lnTo>
                    <a:pt x="149150" y="59376"/>
                  </a:lnTo>
                  <a:cubicBezTo>
                    <a:pt x="147414" y="60615"/>
                    <a:pt x="147012" y="63022"/>
                    <a:pt x="148246" y="64758"/>
                  </a:cubicBezTo>
                  <a:cubicBezTo>
                    <a:pt x="149435" y="66421"/>
                    <a:pt x="151712" y="66873"/>
                    <a:pt x="153442" y="65786"/>
                  </a:cubicBezTo>
                  <a:lnTo>
                    <a:pt x="160200" y="61265"/>
                  </a:lnTo>
                  <a:cubicBezTo>
                    <a:pt x="172986" y="76865"/>
                    <a:pt x="195070" y="81175"/>
                    <a:pt x="212782" y="71519"/>
                  </a:cubicBezTo>
                  <a:lnTo>
                    <a:pt x="233107" y="101786"/>
                  </a:lnTo>
                  <a:cubicBezTo>
                    <a:pt x="217460" y="114484"/>
                    <a:pt x="213089" y="136524"/>
                    <a:pt x="222722" y="154217"/>
                  </a:cubicBezTo>
                  <a:lnTo>
                    <a:pt x="165068" y="192821"/>
                  </a:lnTo>
                  <a:lnTo>
                    <a:pt x="165068" y="192821"/>
                  </a:lnTo>
                  <a:lnTo>
                    <a:pt x="99962" y="236383"/>
                  </a:lnTo>
                  <a:cubicBezTo>
                    <a:pt x="87168" y="220827"/>
                    <a:pt x="65114" y="216538"/>
                    <a:pt x="47416" y="226173"/>
                  </a:cubicBezTo>
                  <a:lnTo>
                    <a:pt x="27091" y="195906"/>
                  </a:lnTo>
                  <a:cubicBezTo>
                    <a:pt x="42753" y="183208"/>
                    <a:pt x="47109" y="161146"/>
                    <a:pt x="37462" y="143452"/>
                  </a:cubicBezTo>
                  <a:lnTo>
                    <a:pt x="135576" y="77813"/>
                  </a:lnTo>
                  <a:cubicBezTo>
                    <a:pt x="137313" y="76573"/>
                    <a:pt x="137715" y="74166"/>
                    <a:pt x="136481" y="72431"/>
                  </a:cubicBezTo>
                  <a:cubicBezTo>
                    <a:pt x="135292" y="70768"/>
                    <a:pt x="133015" y="70315"/>
                    <a:pt x="131285" y="71402"/>
                  </a:cubicBezTo>
                  <a:lnTo>
                    <a:pt x="102611" y="90583"/>
                  </a:lnTo>
                  <a:lnTo>
                    <a:pt x="166162" y="9628"/>
                  </a:lnTo>
                  <a:cubicBezTo>
                    <a:pt x="167841" y="7491"/>
                    <a:pt x="170928" y="7112"/>
                    <a:pt x="173074" y="8775"/>
                  </a:cubicBezTo>
                  <a:lnTo>
                    <a:pt x="253724" y="71701"/>
                  </a:lnTo>
                  <a:cubicBezTo>
                    <a:pt x="255862" y="73364"/>
                    <a:pt x="256242" y="76434"/>
                    <a:pt x="254585" y="78571"/>
                  </a:cubicBezTo>
                  <a:cubicBezTo>
                    <a:pt x="254578" y="78579"/>
                    <a:pt x="254571" y="78586"/>
                    <a:pt x="254563" y="78593"/>
                  </a:cubicBezTo>
                  <a:close/>
                  <a:moveTo>
                    <a:pt x="187604" y="42922"/>
                  </a:moveTo>
                  <a:cubicBezTo>
                    <a:pt x="189859" y="41405"/>
                    <a:pt x="192917" y="42003"/>
                    <a:pt x="194435" y="44257"/>
                  </a:cubicBezTo>
                  <a:lnTo>
                    <a:pt x="201507" y="54781"/>
                  </a:lnTo>
                  <a:lnTo>
                    <a:pt x="208425" y="65079"/>
                  </a:lnTo>
                  <a:cubicBezTo>
                    <a:pt x="194296" y="72394"/>
                    <a:pt x="176985" y="69032"/>
                    <a:pt x="166622" y="56962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9" name="Google Shape;1049;p98"/>
            <p:cNvSpPr/>
            <p:nvPr/>
          </p:nvSpPr>
          <p:spPr>
            <a:xfrm>
              <a:off x="13159623" y="5989357"/>
              <a:ext cx="101363" cy="100356"/>
            </a:xfrm>
            <a:custGeom>
              <a:avLst/>
              <a:gdLst/>
              <a:ahLst/>
              <a:cxnLst/>
              <a:rect l="l" t="t" r="r" b="b"/>
              <a:pathLst>
                <a:path w="101363" h="100356" extrusionOk="0">
                  <a:moveTo>
                    <a:pt x="22590" y="8589"/>
                  </a:moveTo>
                  <a:cubicBezTo>
                    <a:pt x="-647" y="24139"/>
                    <a:pt x="-6872" y="55573"/>
                    <a:pt x="8687" y="78802"/>
                  </a:cubicBezTo>
                  <a:cubicBezTo>
                    <a:pt x="16197" y="90004"/>
                    <a:pt x="27873" y="97757"/>
                    <a:pt x="41127" y="100324"/>
                  </a:cubicBezTo>
                  <a:cubicBezTo>
                    <a:pt x="43250" y="100572"/>
                    <a:pt x="45170" y="99055"/>
                    <a:pt x="45418" y="96933"/>
                  </a:cubicBezTo>
                  <a:cubicBezTo>
                    <a:pt x="45637" y="95029"/>
                    <a:pt x="44433" y="93257"/>
                    <a:pt x="42586" y="92754"/>
                  </a:cubicBezTo>
                  <a:cubicBezTo>
                    <a:pt x="19393" y="88188"/>
                    <a:pt x="4293" y="65703"/>
                    <a:pt x="8855" y="42525"/>
                  </a:cubicBezTo>
                  <a:cubicBezTo>
                    <a:pt x="13424" y="19347"/>
                    <a:pt x="35923" y="4250"/>
                    <a:pt x="59116" y="8815"/>
                  </a:cubicBezTo>
                  <a:cubicBezTo>
                    <a:pt x="82317" y="13374"/>
                    <a:pt x="97416" y="35866"/>
                    <a:pt x="92848" y="59044"/>
                  </a:cubicBezTo>
                  <a:cubicBezTo>
                    <a:pt x="89746" y="74805"/>
                    <a:pt x="78062" y="87502"/>
                    <a:pt x="62605" y="91915"/>
                  </a:cubicBezTo>
                  <a:cubicBezTo>
                    <a:pt x="60576" y="92557"/>
                    <a:pt x="59452" y="94730"/>
                    <a:pt x="60094" y="96758"/>
                  </a:cubicBezTo>
                  <a:cubicBezTo>
                    <a:pt x="60715" y="98705"/>
                    <a:pt x="62744" y="99835"/>
                    <a:pt x="64721" y="99332"/>
                  </a:cubicBezTo>
                  <a:cubicBezTo>
                    <a:pt x="69815" y="97873"/>
                    <a:pt x="74639" y="95635"/>
                    <a:pt x="79040" y="92688"/>
                  </a:cubicBezTo>
                  <a:cubicBezTo>
                    <a:pt x="102277" y="77102"/>
                    <a:pt x="108480" y="45646"/>
                    <a:pt x="92884" y="22425"/>
                  </a:cubicBezTo>
                  <a:cubicBezTo>
                    <a:pt x="77296" y="-797"/>
                    <a:pt x="45812" y="-6997"/>
                    <a:pt x="22575" y="8589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0" name="Google Shape;1050;p98"/>
            <p:cNvSpPr/>
            <p:nvPr/>
          </p:nvSpPr>
          <p:spPr>
            <a:xfrm>
              <a:off x="13265235" y="5984636"/>
              <a:ext cx="25895" cy="19880"/>
            </a:xfrm>
            <a:custGeom>
              <a:avLst/>
              <a:gdLst/>
              <a:ahLst/>
              <a:cxnLst/>
              <a:rect l="l" t="t" r="r" b="b"/>
              <a:pathLst>
                <a:path w="25895" h="19880" extrusionOk="0">
                  <a:moveTo>
                    <a:pt x="3985" y="19875"/>
                  </a:moveTo>
                  <a:cubicBezTo>
                    <a:pt x="4751" y="19875"/>
                    <a:pt x="5496" y="19649"/>
                    <a:pt x="6131" y="19218"/>
                  </a:cubicBezTo>
                  <a:lnTo>
                    <a:pt x="24303" y="7060"/>
                  </a:lnTo>
                  <a:cubicBezTo>
                    <a:pt x="26076" y="5872"/>
                    <a:pt x="26551" y="3479"/>
                    <a:pt x="25361" y="1707"/>
                  </a:cubicBezTo>
                  <a:cubicBezTo>
                    <a:pt x="24172" y="-65"/>
                    <a:pt x="21778" y="-539"/>
                    <a:pt x="20005" y="650"/>
                  </a:cubicBezTo>
                  <a:lnTo>
                    <a:pt x="1840" y="12808"/>
                  </a:lnTo>
                  <a:cubicBezTo>
                    <a:pt x="66" y="13989"/>
                    <a:pt x="-416" y="16389"/>
                    <a:pt x="774" y="18161"/>
                  </a:cubicBezTo>
                  <a:cubicBezTo>
                    <a:pt x="1490" y="19233"/>
                    <a:pt x="2694" y="19875"/>
                    <a:pt x="3985" y="19875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1" name="Google Shape;1051;p98"/>
            <p:cNvSpPr/>
            <p:nvPr/>
          </p:nvSpPr>
          <p:spPr>
            <a:xfrm>
              <a:off x="13129612" y="6075474"/>
              <a:ext cx="25796" cy="19814"/>
            </a:xfrm>
            <a:custGeom>
              <a:avLst/>
              <a:gdLst/>
              <a:ahLst/>
              <a:cxnLst/>
              <a:rect l="l" t="t" r="r" b="b"/>
              <a:pathLst>
                <a:path w="25796" h="19814" extrusionOk="0">
                  <a:moveTo>
                    <a:pt x="19906" y="650"/>
                  </a:moveTo>
                  <a:lnTo>
                    <a:pt x="1741" y="12807"/>
                  </a:lnTo>
                  <a:cubicBezTo>
                    <a:pt x="4" y="14047"/>
                    <a:pt x="-398" y="16454"/>
                    <a:pt x="836" y="18190"/>
                  </a:cubicBezTo>
                  <a:cubicBezTo>
                    <a:pt x="2026" y="19853"/>
                    <a:pt x="4303" y="20305"/>
                    <a:pt x="6032" y="19218"/>
                  </a:cubicBezTo>
                  <a:lnTo>
                    <a:pt x="24204" y="7060"/>
                  </a:lnTo>
                  <a:cubicBezTo>
                    <a:pt x="25978" y="5872"/>
                    <a:pt x="26452" y="3479"/>
                    <a:pt x="25262" y="1707"/>
                  </a:cubicBezTo>
                  <a:cubicBezTo>
                    <a:pt x="24073" y="-65"/>
                    <a:pt x="21679" y="-539"/>
                    <a:pt x="19906" y="65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2" name="Google Shape;1052;p98"/>
            <p:cNvSpPr/>
            <p:nvPr/>
          </p:nvSpPr>
          <p:spPr>
            <a:xfrm>
              <a:off x="13186628" y="6009506"/>
              <a:ext cx="46531" cy="60146"/>
            </a:xfrm>
            <a:custGeom>
              <a:avLst/>
              <a:gdLst/>
              <a:ahLst/>
              <a:cxnLst/>
              <a:rect l="l" t="t" r="r" b="b"/>
              <a:pathLst>
                <a:path w="46531" h="60146" extrusionOk="0">
                  <a:moveTo>
                    <a:pt x="37526" y="58397"/>
                  </a:moveTo>
                  <a:cubicBezTo>
                    <a:pt x="40445" y="62729"/>
                    <a:pt x="46627" y="58106"/>
                    <a:pt x="43934" y="54094"/>
                  </a:cubicBezTo>
                  <a:lnTo>
                    <a:pt x="41854" y="51002"/>
                  </a:lnTo>
                  <a:cubicBezTo>
                    <a:pt x="46766" y="45838"/>
                    <a:pt x="48036" y="38202"/>
                    <a:pt x="45065" y="31726"/>
                  </a:cubicBezTo>
                  <a:cubicBezTo>
                    <a:pt x="40883" y="22471"/>
                    <a:pt x="32293" y="21705"/>
                    <a:pt x="23565" y="23762"/>
                  </a:cubicBezTo>
                  <a:lnTo>
                    <a:pt x="14807" y="10721"/>
                  </a:lnTo>
                  <a:cubicBezTo>
                    <a:pt x="16121" y="10276"/>
                    <a:pt x="17508" y="10101"/>
                    <a:pt x="18887" y="10218"/>
                  </a:cubicBezTo>
                  <a:cubicBezTo>
                    <a:pt x="21003" y="10488"/>
                    <a:pt x="22937" y="8985"/>
                    <a:pt x="23200" y="6878"/>
                  </a:cubicBezTo>
                  <a:cubicBezTo>
                    <a:pt x="23463" y="4828"/>
                    <a:pt x="22062" y="2939"/>
                    <a:pt x="20033" y="2589"/>
                  </a:cubicBezTo>
                  <a:cubicBezTo>
                    <a:pt x="16741" y="2239"/>
                    <a:pt x="13414" y="2786"/>
                    <a:pt x="10407" y="4172"/>
                  </a:cubicBezTo>
                  <a:lnTo>
                    <a:pt x="8706" y="1641"/>
                  </a:lnTo>
                  <a:cubicBezTo>
                    <a:pt x="7488" y="-102"/>
                    <a:pt x="5079" y="-532"/>
                    <a:pt x="3328" y="693"/>
                  </a:cubicBezTo>
                  <a:cubicBezTo>
                    <a:pt x="1627" y="1882"/>
                    <a:pt x="1175" y="4201"/>
                    <a:pt x="2299" y="5944"/>
                  </a:cubicBezTo>
                  <a:lnTo>
                    <a:pt x="4153" y="8701"/>
                  </a:lnTo>
                  <a:cubicBezTo>
                    <a:pt x="116" y="13019"/>
                    <a:pt x="-1000" y="19305"/>
                    <a:pt x="1306" y="24746"/>
                  </a:cubicBezTo>
                  <a:cubicBezTo>
                    <a:pt x="4714" y="32710"/>
                    <a:pt x="12355" y="33659"/>
                    <a:pt x="20040" y="32353"/>
                  </a:cubicBezTo>
                  <a:lnTo>
                    <a:pt x="31309" y="49128"/>
                  </a:lnTo>
                  <a:cubicBezTo>
                    <a:pt x="29039" y="50346"/>
                    <a:pt x="26477" y="50907"/>
                    <a:pt x="23908" y="50761"/>
                  </a:cubicBezTo>
                  <a:cubicBezTo>
                    <a:pt x="21777" y="50944"/>
                    <a:pt x="20201" y="52818"/>
                    <a:pt x="20383" y="54940"/>
                  </a:cubicBezTo>
                  <a:cubicBezTo>
                    <a:pt x="20551" y="56851"/>
                    <a:pt x="22084" y="58346"/>
                    <a:pt x="23996" y="58470"/>
                  </a:cubicBezTo>
                  <a:cubicBezTo>
                    <a:pt x="28068" y="58631"/>
                    <a:pt x="32104" y="57617"/>
                    <a:pt x="35622" y="55553"/>
                  </a:cubicBezTo>
                  <a:close/>
                  <a:moveTo>
                    <a:pt x="12458" y="25220"/>
                  </a:moveTo>
                  <a:cubicBezTo>
                    <a:pt x="10575" y="24870"/>
                    <a:pt x="9027" y="23528"/>
                    <a:pt x="8407" y="21720"/>
                  </a:cubicBezTo>
                  <a:cubicBezTo>
                    <a:pt x="7495" y="19692"/>
                    <a:pt x="7590" y="17358"/>
                    <a:pt x="8663" y="15411"/>
                  </a:cubicBezTo>
                  <a:lnTo>
                    <a:pt x="15231" y="25191"/>
                  </a:lnTo>
                  <a:cubicBezTo>
                    <a:pt x="14311" y="25271"/>
                    <a:pt x="13384" y="25279"/>
                    <a:pt x="12458" y="25220"/>
                  </a:cubicBezTo>
                  <a:close/>
                  <a:moveTo>
                    <a:pt x="28411" y="30508"/>
                  </a:moveTo>
                  <a:cubicBezTo>
                    <a:pt x="32272" y="29232"/>
                    <a:pt x="36461" y="31135"/>
                    <a:pt x="38030" y="34884"/>
                  </a:cubicBezTo>
                  <a:cubicBezTo>
                    <a:pt x="39409" y="37932"/>
                    <a:pt x="39154" y="41470"/>
                    <a:pt x="37351" y="44285"/>
                  </a:cubicBezTo>
                  <a:lnTo>
                    <a:pt x="28141" y="30566"/>
                  </a:lnTo>
                  <a:lnTo>
                    <a:pt x="28411" y="3049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53" name="Google Shape;1053;p98"/>
          <p:cNvGrpSpPr/>
          <p:nvPr/>
        </p:nvGrpSpPr>
        <p:grpSpPr>
          <a:xfrm>
            <a:off x="9635614" y="4011805"/>
            <a:ext cx="417644" cy="380872"/>
            <a:chOff x="13137078" y="6353623"/>
            <a:chExt cx="247926" cy="222963"/>
          </a:xfrm>
        </p:grpSpPr>
        <p:sp>
          <p:nvSpPr>
            <p:cNvPr id="1054" name="Google Shape;1054;p98"/>
            <p:cNvSpPr/>
            <p:nvPr/>
          </p:nvSpPr>
          <p:spPr>
            <a:xfrm>
              <a:off x="13137092" y="6353623"/>
              <a:ext cx="247912" cy="53066"/>
            </a:xfrm>
            <a:custGeom>
              <a:avLst/>
              <a:gdLst/>
              <a:ahLst/>
              <a:cxnLst/>
              <a:rect l="l" t="t" r="r" b="b"/>
              <a:pathLst>
                <a:path w="247912" h="53066" extrusionOk="0">
                  <a:moveTo>
                    <a:pt x="244495" y="53060"/>
                  </a:moveTo>
                  <a:lnTo>
                    <a:pt x="3660" y="53060"/>
                  </a:lnTo>
                  <a:cubicBezTo>
                    <a:pt x="1704" y="53060"/>
                    <a:pt x="121" y="51478"/>
                    <a:pt x="121" y="49523"/>
                  </a:cubicBezTo>
                  <a:cubicBezTo>
                    <a:pt x="121" y="49020"/>
                    <a:pt x="238" y="48524"/>
                    <a:pt x="449" y="48064"/>
                  </a:cubicBezTo>
                  <a:lnTo>
                    <a:pt x="21701" y="2051"/>
                  </a:lnTo>
                  <a:cubicBezTo>
                    <a:pt x="22278" y="797"/>
                    <a:pt x="23533" y="-6"/>
                    <a:pt x="24913" y="-6"/>
                  </a:cubicBezTo>
                  <a:lnTo>
                    <a:pt x="223243" y="-6"/>
                  </a:lnTo>
                  <a:cubicBezTo>
                    <a:pt x="224623" y="-6"/>
                    <a:pt x="225878" y="797"/>
                    <a:pt x="226455" y="2051"/>
                  </a:cubicBezTo>
                  <a:lnTo>
                    <a:pt x="247706" y="48064"/>
                  </a:lnTo>
                  <a:cubicBezTo>
                    <a:pt x="248524" y="49837"/>
                    <a:pt x="247758" y="51937"/>
                    <a:pt x="245977" y="52761"/>
                  </a:cubicBezTo>
                  <a:cubicBezTo>
                    <a:pt x="245977" y="52761"/>
                    <a:pt x="245977" y="52761"/>
                    <a:pt x="245977" y="52761"/>
                  </a:cubicBezTo>
                  <a:cubicBezTo>
                    <a:pt x="245510" y="52966"/>
                    <a:pt x="245006" y="53067"/>
                    <a:pt x="244495" y="53060"/>
                  </a:cubicBezTo>
                  <a:close/>
                  <a:moveTo>
                    <a:pt x="9185" y="45986"/>
                  </a:moveTo>
                  <a:lnTo>
                    <a:pt x="238934" y="45986"/>
                  </a:lnTo>
                  <a:lnTo>
                    <a:pt x="220952" y="7047"/>
                  </a:lnTo>
                  <a:lnTo>
                    <a:pt x="27167" y="7047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5" name="Google Shape;1055;p98"/>
            <p:cNvSpPr/>
            <p:nvPr/>
          </p:nvSpPr>
          <p:spPr>
            <a:xfrm>
              <a:off x="13137078" y="6399615"/>
              <a:ext cx="41489" cy="49550"/>
            </a:xfrm>
            <a:custGeom>
              <a:avLst/>
              <a:gdLst/>
              <a:ahLst/>
              <a:cxnLst/>
              <a:rect l="l" t="t" r="r" b="b"/>
              <a:pathLst>
                <a:path w="41489" h="49550" extrusionOk="0">
                  <a:moveTo>
                    <a:pt x="20862" y="49545"/>
                  </a:moveTo>
                  <a:cubicBezTo>
                    <a:pt x="9411" y="49530"/>
                    <a:pt x="136" y="40261"/>
                    <a:pt x="121" y="28817"/>
                  </a:cubicBezTo>
                  <a:lnTo>
                    <a:pt x="121" y="3532"/>
                  </a:lnTo>
                  <a:cubicBezTo>
                    <a:pt x="121" y="1577"/>
                    <a:pt x="1705" y="-6"/>
                    <a:pt x="3661" y="-6"/>
                  </a:cubicBezTo>
                  <a:lnTo>
                    <a:pt x="38071" y="-6"/>
                  </a:lnTo>
                  <a:cubicBezTo>
                    <a:pt x="40027" y="-6"/>
                    <a:pt x="41610" y="1577"/>
                    <a:pt x="41610" y="3532"/>
                  </a:cubicBezTo>
                  <a:lnTo>
                    <a:pt x="41610" y="28817"/>
                  </a:lnTo>
                  <a:cubicBezTo>
                    <a:pt x="41596" y="40261"/>
                    <a:pt x="32313" y="49538"/>
                    <a:pt x="20862" y="49545"/>
                  </a:cubicBezTo>
                  <a:close/>
                  <a:moveTo>
                    <a:pt x="7207" y="7069"/>
                  </a:moveTo>
                  <a:lnTo>
                    <a:pt x="7207" y="28817"/>
                  </a:lnTo>
                  <a:cubicBezTo>
                    <a:pt x="7382" y="36359"/>
                    <a:pt x="13637" y="42325"/>
                    <a:pt x="21183" y="42150"/>
                  </a:cubicBezTo>
                  <a:cubicBezTo>
                    <a:pt x="28481" y="41982"/>
                    <a:pt x="34356" y="36111"/>
                    <a:pt x="34524" y="28817"/>
                  </a:cubicBezTo>
                  <a:lnTo>
                    <a:pt x="34524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6" name="Google Shape;1056;p98"/>
            <p:cNvSpPr/>
            <p:nvPr/>
          </p:nvSpPr>
          <p:spPr>
            <a:xfrm>
              <a:off x="13171481" y="6399615"/>
              <a:ext cx="41489" cy="49550"/>
            </a:xfrm>
            <a:custGeom>
              <a:avLst/>
              <a:gdLst/>
              <a:ahLst/>
              <a:cxnLst/>
              <a:rect l="l" t="t" r="r" b="b"/>
              <a:pathLst>
                <a:path w="41489" h="49550" extrusionOk="0">
                  <a:moveTo>
                    <a:pt x="20869" y="49545"/>
                  </a:moveTo>
                  <a:cubicBezTo>
                    <a:pt x="9418" y="49530"/>
                    <a:pt x="135" y="40261"/>
                    <a:pt x="121" y="28817"/>
                  </a:cubicBezTo>
                  <a:lnTo>
                    <a:pt x="121" y="3532"/>
                  </a:lnTo>
                  <a:cubicBezTo>
                    <a:pt x="128" y="1577"/>
                    <a:pt x="1712" y="-6"/>
                    <a:pt x="3667" y="-6"/>
                  </a:cubicBezTo>
                  <a:lnTo>
                    <a:pt x="38070" y="-6"/>
                  </a:lnTo>
                  <a:cubicBezTo>
                    <a:pt x="40026" y="-6"/>
                    <a:pt x="41610" y="1577"/>
                    <a:pt x="41610" y="3532"/>
                  </a:cubicBezTo>
                  <a:lnTo>
                    <a:pt x="41610" y="28817"/>
                  </a:lnTo>
                  <a:cubicBezTo>
                    <a:pt x="41595" y="40261"/>
                    <a:pt x="32320" y="49530"/>
                    <a:pt x="20869" y="49545"/>
                  </a:cubicBezTo>
                  <a:close/>
                  <a:moveTo>
                    <a:pt x="7207" y="7069"/>
                  </a:moveTo>
                  <a:lnTo>
                    <a:pt x="7207" y="28817"/>
                  </a:lnTo>
                  <a:cubicBezTo>
                    <a:pt x="7207" y="36359"/>
                    <a:pt x="13323" y="42470"/>
                    <a:pt x="20869" y="42470"/>
                  </a:cubicBezTo>
                  <a:cubicBezTo>
                    <a:pt x="28415" y="42470"/>
                    <a:pt x="34531" y="36359"/>
                    <a:pt x="34531" y="28817"/>
                  </a:cubicBezTo>
                  <a:lnTo>
                    <a:pt x="34531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7" name="Google Shape;1057;p98"/>
            <p:cNvSpPr/>
            <p:nvPr/>
          </p:nvSpPr>
          <p:spPr>
            <a:xfrm>
              <a:off x="13205891" y="6399615"/>
              <a:ext cx="41460" cy="49550"/>
            </a:xfrm>
            <a:custGeom>
              <a:avLst/>
              <a:gdLst/>
              <a:ahLst/>
              <a:cxnLst/>
              <a:rect l="l" t="t" r="r" b="b"/>
              <a:pathLst>
                <a:path w="41460" h="49550" extrusionOk="0">
                  <a:moveTo>
                    <a:pt x="20869" y="49545"/>
                  </a:moveTo>
                  <a:cubicBezTo>
                    <a:pt x="9418" y="49530"/>
                    <a:pt x="136" y="40261"/>
                    <a:pt x="121" y="28817"/>
                  </a:cubicBezTo>
                  <a:lnTo>
                    <a:pt x="121" y="3532"/>
                  </a:lnTo>
                  <a:cubicBezTo>
                    <a:pt x="121" y="1577"/>
                    <a:pt x="1704" y="-6"/>
                    <a:pt x="3660" y="-6"/>
                  </a:cubicBezTo>
                  <a:lnTo>
                    <a:pt x="38041" y="-6"/>
                  </a:lnTo>
                  <a:cubicBezTo>
                    <a:pt x="39997" y="-6"/>
                    <a:pt x="41581" y="1577"/>
                    <a:pt x="41581" y="3532"/>
                  </a:cubicBezTo>
                  <a:lnTo>
                    <a:pt x="41581" y="28817"/>
                  </a:lnTo>
                  <a:cubicBezTo>
                    <a:pt x="41566" y="40246"/>
                    <a:pt x="32305" y="49516"/>
                    <a:pt x="20869" y="49545"/>
                  </a:cubicBezTo>
                  <a:close/>
                  <a:moveTo>
                    <a:pt x="7207" y="7069"/>
                  </a:moveTo>
                  <a:lnTo>
                    <a:pt x="7207" y="28817"/>
                  </a:lnTo>
                  <a:cubicBezTo>
                    <a:pt x="7207" y="36359"/>
                    <a:pt x="13323" y="42463"/>
                    <a:pt x="20869" y="42463"/>
                  </a:cubicBezTo>
                  <a:cubicBezTo>
                    <a:pt x="28408" y="42463"/>
                    <a:pt x="34524" y="36359"/>
                    <a:pt x="34524" y="28817"/>
                  </a:cubicBezTo>
                  <a:lnTo>
                    <a:pt x="34524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8" name="Google Shape;1058;p98"/>
            <p:cNvSpPr/>
            <p:nvPr/>
          </p:nvSpPr>
          <p:spPr>
            <a:xfrm>
              <a:off x="13240294" y="6399615"/>
              <a:ext cx="41489" cy="49550"/>
            </a:xfrm>
            <a:custGeom>
              <a:avLst/>
              <a:gdLst/>
              <a:ahLst/>
              <a:cxnLst/>
              <a:rect l="l" t="t" r="r" b="b"/>
              <a:pathLst>
                <a:path w="41489" h="49550" extrusionOk="0">
                  <a:moveTo>
                    <a:pt x="20869" y="49545"/>
                  </a:moveTo>
                  <a:cubicBezTo>
                    <a:pt x="9419" y="49530"/>
                    <a:pt x="136" y="40261"/>
                    <a:pt x="121" y="28817"/>
                  </a:cubicBezTo>
                  <a:lnTo>
                    <a:pt x="121" y="3532"/>
                  </a:lnTo>
                  <a:cubicBezTo>
                    <a:pt x="128" y="1577"/>
                    <a:pt x="1712" y="-6"/>
                    <a:pt x="3668" y="-6"/>
                  </a:cubicBezTo>
                  <a:lnTo>
                    <a:pt x="38071" y="-6"/>
                  </a:lnTo>
                  <a:cubicBezTo>
                    <a:pt x="40027" y="-6"/>
                    <a:pt x="41610" y="1577"/>
                    <a:pt x="41610" y="3532"/>
                  </a:cubicBezTo>
                  <a:lnTo>
                    <a:pt x="41610" y="28817"/>
                  </a:lnTo>
                  <a:cubicBezTo>
                    <a:pt x="41596" y="40261"/>
                    <a:pt x="32320" y="49530"/>
                    <a:pt x="20869" y="49545"/>
                  </a:cubicBezTo>
                  <a:close/>
                  <a:moveTo>
                    <a:pt x="7207" y="7069"/>
                  </a:moveTo>
                  <a:lnTo>
                    <a:pt x="7207" y="28817"/>
                  </a:lnTo>
                  <a:cubicBezTo>
                    <a:pt x="7207" y="36359"/>
                    <a:pt x="13323" y="42470"/>
                    <a:pt x="20869" y="42470"/>
                  </a:cubicBezTo>
                  <a:cubicBezTo>
                    <a:pt x="28415" y="42470"/>
                    <a:pt x="34531" y="36359"/>
                    <a:pt x="34531" y="28817"/>
                  </a:cubicBezTo>
                  <a:lnTo>
                    <a:pt x="34531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9" name="Google Shape;1059;p98"/>
            <p:cNvSpPr/>
            <p:nvPr/>
          </p:nvSpPr>
          <p:spPr>
            <a:xfrm>
              <a:off x="13274704" y="6399615"/>
              <a:ext cx="41489" cy="49550"/>
            </a:xfrm>
            <a:custGeom>
              <a:avLst/>
              <a:gdLst/>
              <a:ahLst/>
              <a:cxnLst/>
              <a:rect l="l" t="t" r="r" b="b"/>
              <a:pathLst>
                <a:path w="41489" h="49550" extrusionOk="0">
                  <a:moveTo>
                    <a:pt x="20862" y="49545"/>
                  </a:moveTo>
                  <a:cubicBezTo>
                    <a:pt x="9411" y="49530"/>
                    <a:pt x="136" y="40261"/>
                    <a:pt x="121" y="28817"/>
                  </a:cubicBezTo>
                  <a:lnTo>
                    <a:pt x="121" y="3532"/>
                  </a:lnTo>
                  <a:cubicBezTo>
                    <a:pt x="121" y="1577"/>
                    <a:pt x="1704" y="-6"/>
                    <a:pt x="3660" y="-6"/>
                  </a:cubicBezTo>
                  <a:lnTo>
                    <a:pt x="38063" y="-6"/>
                  </a:lnTo>
                  <a:cubicBezTo>
                    <a:pt x="40019" y="-6"/>
                    <a:pt x="41603" y="1577"/>
                    <a:pt x="41610" y="3532"/>
                  </a:cubicBezTo>
                  <a:lnTo>
                    <a:pt x="41610" y="28817"/>
                  </a:lnTo>
                  <a:cubicBezTo>
                    <a:pt x="41595" y="40261"/>
                    <a:pt x="32313" y="49530"/>
                    <a:pt x="20862" y="49545"/>
                  </a:cubicBezTo>
                  <a:close/>
                  <a:moveTo>
                    <a:pt x="7200" y="7069"/>
                  </a:moveTo>
                  <a:lnTo>
                    <a:pt x="7200" y="28817"/>
                  </a:lnTo>
                  <a:cubicBezTo>
                    <a:pt x="7200" y="36359"/>
                    <a:pt x="13316" y="42470"/>
                    <a:pt x="20862" y="42470"/>
                  </a:cubicBezTo>
                  <a:cubicBezTo>
                    <a:pt x="28408" y="42470"/>
                    <a:pt x="34524" y="36359"/>
                    <a:pt x="34524" y="28817"/>
                  </a:cubicBezTo>
                  <a:lnTo>
                    <a:pt x="34524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0" name="Google Shape;1060;p98"/>
            <p:cNvSpPr/>
            <p:nvPr/>
          </p:nvSpPr>
          <p:spPr>
            <a:xfrm>
              <a:off x="13309114" y="6399615"/>
              <a:ext cx="41489" cy="49550"/>
            </a:xfrm>
            <a:custGeom>
              <a:avLst/>
              <a:gdLst/>
              <a:ahLst/>
              <a:cxnLst/>
              <a:rect l="l" t="t" r="r" b="b"/>
              <a:pathLst>
                <a:path w="41489" h="49550" extrusionOk="0">
                  <a:moveTo>
                    <a:pt x="20862" y="49545"/>
                  </a:moveTo>
                  <a:cubicBezTo>
                    <a:pt x="9411" y="49530"/>
                    <a:pt x="136" y="40261"/>
                    <a:pt x="121" y="28817"/>
                  </a:cubicBezTo>
                  <a:lnTo>
                    <a:pt x="121" y="3532"/>
                  </a:lnTo>
                  <a:cubicBezTo>
                    <a:pt x="121" y="1577"/>
                    <a:pt x="1705" y="-6"/>
                    <a:pt x="3661" y="-6"/>
                  </a:cubicBezTo>
                  <a:lnTo>
                    <a:pt x="38064" y="-6"/>
                  </a:lnTo>
                  <a:cubicBezTo>
                    <a:pt x="40019" y="-6"/>
                    <a:pt x="41603" y="1577"/>
                    <a:pt x="41610" y="3532"/>
                  </a:cubicBezTo>
                  <a:lnTo>
                    <a:pt x="41610" y="28817"/>
                  </a:lnTo>
                  <a:cubicBezTo>
                    <a:pt x="41596" y="40261"/>
                    <a:pt x="32313" y="49530"/>
                    <a:pt x="20862" y="49545"/>
                  </a:cubicBezTo>
                  <a:close/>
                  <a:moveTo>
                    <a:pt x="7200" y="7069"/>
                  </a:moveTo>
                  <a:lnTo>
                    <a:pt x="7200" y="28817"/>
                  </a:lnTo>
                  <a:cubicBezTo>
                    <a:pt x="7200" y="36359"/>
                    <a:pt x="13316" y="42463"/>
                    <a:pt x="20862" y="42463"/>
                  </a:cubicBezTo>
                  <a:cubicBezTo>
                    <a:pt x="28401" y="42463"/>
                    <a:pt x="34517" y="36359"/>
                    <a:pt x="34517" y="28817"/>
                  </a:cubicBezTo>
                  <a:lnTo>
                    <a:pt x="34517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1" name="Google Shape;1061;p98"/>
            <p:cNvSpPr/>
            <p:nvPr/>
          </p:nvSpPr>
          <p:spPr>
            <a:xfrm>
              <a:off x="13343488" y="6399615"/>
              <a:ext cx="41489" cy="49550"/>
            </a:xfrm>
            <a:custGeom>
              <a:avLst/>
              <a:gdLst/>
              <a:ahLst/>
              <a:cxnLst/>
              <a:rect l="l" t="t" r="r" b="b"/>
              <a:pathLst>
                <a:path w="41489" h="49550" extrusionOk="0">
                  <a:moveTo>
                    <a:pt x="20862" y="49545"/>
                  </a:moveTo>
                  <a:cubicBezTo>
                    <a:pt x="9411" y="49530"/>
                    <a:pt x="136" y="40261"/>
                    <a:pt x="121" y="28817"/>
                  </a:cubicBezTo>
                  <a:lnTo>
                    <a:pt x="121" y="3532"/>
                  </a:lnTo>
                  <a:cubicBezTo>
                    <a:pt x="121" y="1577"/>
                    <a:pt x="1704" y="-6"/>
                    <a:pt x="3660" y="-6"/>
                  </a:cubicBezTo>
                  <a:lnTo>
                    <a:pt x="38071" y="-6"/>
                  </a:lnTo>
                  <a:cubicBezTo>
                    <a:pt x="40027" y="-6"/>
                    <a:pt x="41610" y="1577"/>
                    <a:pt x="41610" y="3532"/>
                  </a:cubicBezTo>
                  <a:lnTo>
                    <a:pt x="41610" y="28817"/>
                  </a:lnTo>
                  <a:cubicBezTo>
                    <a:pt x="41595" y="40261"/>
                    <a:pt x="32313" y="49530"/>
                    <a:pt x="20862" y="49545"/>
                  </a:cubicBezTo>
                  <a:close/>
                  <a:moveTo>
                    <a:pt x="7207" y="7069"/>
                  </a:moveTo>
                  <a:lnTo>
                    <a:pt x="7207" y="28817"/>
                  </a:lnTo>
                  <a:cubicBezTo>
                    <a:pt x="7382" y="36359"/>
                    <a:pt x="13637" y="42325"/>
                    <a:pt x="21183" y="42150"/>
                  </a:cubicBezTo>
                  <a:cubicBezTo>
                    <a:pt x="28481" y="41982"/>
                    <a:pt x="34356" y="36111"/>
                    <a:pt x="34524" y="28817"/>
                  </a:cubicBezTo>
                  <a:lnTo>
                    <a:pt x="34524" y="7069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2" name="Google Shape;1062;p98"/>
            <p:cNvSpPr/>
            <p:nvPr/>
          </p:nvSpPr>
          <p:spPr>
            <a:xfrm>
              <a:off x="13147383" y="6442113"/>
              <a:ext cx="226997" cy="134473"/>
            </a:xfrm>
            <a:custGeom>
              <a:avLst/>
              <a:gdLst/>
              <a:ahLst/>
              <a:cxnLst/>
              <a:rect l="l" t="t" r="r" b="b"/>
              <a:pathLst>
                <a:path w="226997" h="134473" extrusionOk="0">
                  <a:moveTo>
                    <a:pt x="223579" y="134468"/>
                  </a:moveTo>
                  <a:lnTo>
                    <a:pt x="3667" y="134468"/>
                  </a:lnTo>
                  <a:cubicBezTo>
                    <a:pt x="1712" y="134468"/>
                    <a:pt x="128" y="132885"/>
                    <a:pt x="121" y="130931"/>
                  </a:cubicBezTo>
                  <a:lnTo>
                    <a:pt x="121" y="-6"/>
                  </a:lnTo>
                  <a:lnTo>
                    <a:pt x="7207" y="-6"/>
                  </a:lnTo>
                  <a:lnTo>
                    <a:pt x="7207" y="127422"/>
                  </a:lnTo>
                  <a:lnTo>
                    <a:pt x="220032" y="127422"/>
                  </a:lnTo>
                  <a:lnTo>
                    <a:pt x="220032" y="-6"/>
                  </a:lnTo>
                  <a:lnTo>
                    <a:pt x="227119" y="-6"/>
                  </a:lnTo>
                  <a:lnTo>
                    <a:pt x="227119" y="130960"/>
                  </a:lnTo>
                  <a:cubicBezTo>
                    <a:pt x="227104" y="132900"/>
                    <a:pt x="225520" y="134468"/>
                    <a:pt x="223579" y="134468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3" name="Google Shape;1063;p98"/>
            <p:cNvSpPr/>
            <p:nvPr/>
          </p:nvSpPr>
          <p:spPr>
            <a:xfrm>
              <a:off x="13278754" y="6470403"/>
              <a:ext cx="67287" cy="106182"/>
            </a:xfrm>
            <a:custGeom>
              <a:avLst/>
              <a:gdLst/>
              <a:ahLst/>
              <a:cxnLst/>
              <a:rect l="l" t="t" r="r" b="b"/>
              <a:pathLst>
                <a:path w="67287" h="106182" extrusionOk="0">
                  <a:moveTo>
                    <a:pt x="63869" y="106177"/>
                  </a:moveTo>
                  <a:lnTo>
                    <a:pt x="3660" y="106177"/>
                  </a:lnTo>
                  <a:cubicBezTo>
                    <a:pt x="1704" y="106177"/>
                    <a:pt x="121" y="104595"/>
                    <a:pt x="121" y="102640"/>
                  </a:cubicBezTo>
                  <a:lnTo>
                    <a:pt x="121" y="3532"/>
                  </a:lnTo>
                  <a:cubicBezTo>
                    <a:pt x="121" y="1577"/>
                    <a:pt x="1704" y="-6"/>
                    <a:pt x="3660" y="-6"/>
                  </a:cubicBezTo>
                  <a:lnTo>
                    <a:pt x="63869" y="-6"/>
                  </a:lnTo>
                  <a:cubicBezTo>
                    <a:pt x="65825" y="-6"/>
                    <a:pt x="67408" y="1577"/>
                    <a:pt x="67408" y="3532"/>
                  </a:cubicBezTo>
                  <a:lnTo>
                    <a:pt x="67408" y="102640"/>
                  </a:lnTo>
                  <a:cubicBezTo>
                    <a:pt x="67408" y="104595"/>
                    <a:pt x="65825" y="106177"/>
                    <a:pt x="63869" y="106177"/>
                  </a:cubicBezTo>
                  <a:close/>
                  <a:moveTo>
                    <a:pt x="7200" y="99103"/>
                  </a:moveTo>
                  <a:lnTo>
                    <a:pt x="60330" y="99103"/>
                  </a:lnTo>
                  <a:lnTo>
                    <a:pt x="60330" y="7076"/>
                  </a:lnTo>
                  <a:lnTo>
                    <a:pt x="7200" y="7076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4" name="Google Shape;1064;p98"/>
            <p:cNvSpPr/>
            <p:nvPr/>
          </p:nvSpPr>
          <p:spPr>
            <a:xfrm>
              <a:off x="13168956" y="6468631"/>
              <a:ext cx="95625" cy="77870"/>
            </a:xfrm>
            <a:custGeom>
              <a:avLst/>
              <a:gdLst/>
              <a:ahLst/>
              <a:cxnLst/>
              <a:rect l="l" t="t" r="r" b="b"/>
              <a:pathLst>
                <a:path w="95625" h="77870" extrusionOk="0">
                  <a:moveTo>
                    <a:pt x="92207" y="77865"/>
                  </a:moveTo>
                  <a:lnTo>
                    <a:pt x="3660" y="77865"/>
                  </a:lnTo>
                  <a:cubicBezTo>
                    <a:pt x="1704" y="77865"/>
                    <a:pt x="121" y="76282"/>
                    <a:pt x="121" y="74328"/>
                  </a:cubicBezTo>
                  <a:lnTo>
                    <a:pt x="121" y="3539"/>
                  </a:lnTo>
                  <a:cubicBezTo>
                    <a:pt x="121" y="1585"/>
                    <a:pt x="1704" y="2"/>
                    <a:pt x="3660" y="-6"/>
                  </a:cubicBezTo>
                  <a:lnTo>
                    <a:pt x="92207" y="-6"/>
                  </a:lnTo>
                  <a:cubicBezTo>
                    <a:pt x="94163" y="2"/>
                    <a:pt x="95747" y="1585"/>
                    <a:pt x="95747" y="3539"/>
                  </a:cubicBezTo>
                  <a:lnTo>
                    <a:pt x="95747" y="74328"/>
                  </a:lnTo>
                  <a:cubicBezTo>
                    <a:pt x="95747" y="76282"/>
                    <a:pt x="94163" y="77865"/>
                    <a:pt x="92207" y="77865"/>
                  </a:cubicBezTo>
                  <a:close/>
                  <a:moveTo>
                    <a:pt x="7200" y="70790"/>
                  </a:moveTo>
                  <a:lnTo>
                    <a:pt x="88668" y="70790"/>
                  </a:lnTo>
                  <a:lnTo>
                    <a:pt x="88668" y="7076"/>
                  </a:lnTo>
                  <a:lnTo>
                    <a:pt x="7200" y="7076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65" name="Google Shape;1065;p98"/>
          <p:cNvGrpSpPr/>
          <p:nvPr/>
        </p:nvGrpSpPr>
        <p:grpSpPr>
          <a:xfrm>
            <a:off x="8538836" y="5018377"/>
            <a:ext cx="353050" cy="455776"/>
            <a:chOff x="12486007" y="6942873"/>
            <a:chExt cx="209581" cy="266812"/>
          </a:xfrm>
        </p:grpSpPr>
        <p:grpSp>
          <p:nvGrpSpPr>
            <p:cNvPr id="1066" name="Google Shape;1066;p98"/>
            <p:cNvGrpSpPr/>
            <p:nvPr/>
          </p:nvGrpSpPr>
          <p:grpSpPr>
            <a:xfrm>
              <a:off x="12486007" y="6942873"/>
              <a:ext cx="209581" cy="266812"/>
              <a:chOff x="12486007" y="6942873"/>
              <a:chExt cx="209581" cy="266812"/>
            </a:xfrm>
          </p:grpSpPr>
          <p:sp>
            <p:nvSpPr>
              <p:cNvPr id="1067" name="Google Shape;1067;p98"/>
              <p:cNvSpPr/>
              <p:nvPr/>
            </p:nvSpPr>
            <p:spPr>
              <a:xfrm>
                <a:off x="12486007" y="6942873"/>
                <a:ext cx="209581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209581" h="266812" extrusionOk="0">
                    <a:moveTo>
                      <a:pt x="209559" y="35545"/>
                    </a:moveTo>
                    <a:lnTo>
                      <a:pt x="206895" y="25152"/>
                    </a:lnTo>
                    <a:cubicBezTo>
                      <a:pt x="203713" y="13220"/>
                      <a:pt x="191562" y="6029"/>
                      <a:pt x="179564" y="8968"/>
                    </a:cubicBezTo>
                    <a:lnTo>
                      <a:pt x="137571" y="19704"/>
                    </a:lnTo>
                    <a:lnTo>
                      <a:pt x="136053" y="13767"/>
                    </a:lnTo>
                    <a:cubicBezTo>
                      <a:pt x="133441" y="4016"/>
                      <a:pt x="123508" y="-1870"/>
                      <a:pt x="113692" y="530"/>
                    </a:cubicBezTo>
                    <a:lnTo>
                      <a:pt x="70634" y="11543"/>
                    </a:lnTo>
                    <a:cubicBezTo>
                      <a:pt x="60869" y="14146"/>
                      <a:pt x="54980" y="24080"/>
                      <a:pt x="57381" y="33889"/>
                    </a:cubicBezTo>
                    <a:lnTo>
                      <a:pt x="58906" y="39826"/>
                    </a:lnTo>
                    <a:lnTo>
                      <a:pt x="38471" y="45041"/>
                    </a:lnTo>
                    <a:cubicBezTo>
                      <a:pt x="35691" y="45806"/>
                      <a:pt x="34063" y="48673"/>
                      <a:pt x="34822" y="51452"/>
                    </a:cubicBezTo>
                    <a:cubicBezTo>
                      <a:pt x="35574" y="54157"/>
                      <a:pt x="38325" y="55791"/>
                      <a:pt x="41062" y="55142"/>
                    </a:cubicBezTo>
                    <a:lnTo>
                      <a:pt x="135104" y="31074"/>
                    </a:lnTo>
                    <a:lnTo>
                      <a:pt x="182155" y="19047"/>
                    </a:lnTo>
                    <a:cubicBezTo>
                      <a:pt x="188577" y="17472"/>
                      <a:pt x="195087" y="21323"/>
                      <a:pt x="196795" y="27712"/>
                    </a:cubicBezTo>
                    <a:lnTo>
                      <a:pt x="198159" y="33058"/>
                    </a:lnTo>
                    <a:lnTo>
                      <a:pt x="12154" y="80610"/>
                    </a:lnTo>
                    <a:cubicBezTo>
                      <a:pt x="12154" y="80610"/>
                      <a:pt x="10593" y="74389"/>
                      <a:pt x="10527" y="73900"/>
                    </a:cubicBezTo>
                    <a:cubicBezTo>
                      <a:pt x="10228" y="71034"/>
                      <a:pt x="7666" y="68955"/>
                      <a:pt x="4798" y="69254"/>
                    </a:cubicBezTo>
                    <a:cubicBezTo>
                      <a:pt x="1930" y="69546"/>
                      <a:pt x="-150" y="72113"/>
                      <a:pt x="150" y="74972"/>
                    </a:cubicBezTo>
                    <a:cubicBezTo>
                      <a:pt x="157" y="75089"/>
                      <a:pt x="171" y="75206"/>
                      <a:pt x="193" y="75315"/>
                    </a:cubicBezTo>
                    <a:cubicBezTo>
                      <a:pt x="310" y="76190"/>
                      <a:pt x="3346" y="88239"/>
                      <a:pt x="3346" y="88239"/>
                    </a:cubicBezTo>
                    <a:cubicBezTo>
                      <a:pt x="3929" y="90543"/>
                      <a:pt x="6010" y="92163"/>
                      <a:pt x="8389" y="92163"/>
                    </a:cubicBezTo>
                    <a:cubicBezTo>
                      <a:pt x="8819" y="92163"/>
                      <a:pt x="23386" y="88516"/>
                      <a:pt x="23386" y="88516"/>
                    </a:cubicBezTo>
                    <a:lnTo>
                      <a:pt x="37041" y="227679"/>
                    </a:lnTo>
                    <a:cubicBezTo>
                      <a:pt x="37946" y="237321"/>
                      <a:pt x="46017" y="244701"/>
                      <a:pt x="55702" y="244767"/>
                    </a:cubicBezTo>
                    <a:lnTo>
                      <a:pt x="55702" y="261593"/>
                    </a:lnTo>
                    <a:cubicBezTo>
                      <a:pt x="55702" y="264473"/>
                      <a:pt x="58037" y="266807"/>
                      <a:pt x="60920" y="266807"/>
                    </a:cubicBezTo>
                    <a:lnTo>
                      <a:pt x="166931" y="266807"/>
                    </a:lnTo>
                    <a:cubicBezTo>
                      <a:pt x="169806" y="266800"/>
                      <a:pt x="172142" y="264466"/>
                      <a:pt x="172142" y="261593"/>
                    </a:cubicBezTo>
                    <a:lnTo>
                      <a:pt x="172142" y="244767"/>
                    </a:lnTo>
                    <a:cubicBezTo>
                      <a:pt x="181827" y="244701"/>
                      <a:pt x="189898" y="237321"/>
                      <a:pt x="190803" y="227679"/>
                    </a:cubicBezTo>
                    <a:lnTo>
                      <a:pt x="197838" y="156030"/>
                    </a:lnTo>
                    <a:cubicBezTo>
                      <a:pt x="198079" y="153163"/>
                      <a:pt x="195948" y="150633"/>
                      <a:pt x="193080" y="150392"/>
                    </a:cubicBezTo>
                    <a:cubicBezTo>
                      <a:pt x="190263" y="150151"/>
                      <a:pt x="187767" y="152201"/>
                      <a:pt x="187453" y="155009"/>
                    </a:cubicBezTo>
                    <a:lnTo>
                      <a:pt x="180418" y="226665"/>
                    </a:lnTo>
                    <a:cubicBezTo>
                      <a:pt x="180017" y="231034"/>
                      <a:pt x="176338" y="234367"/>
                      <a:pt x="171952" y="234352"/>
                    </a:cubicBezTo>
                    <a:lnTo>
                      <a:pt x="55914" y="234352"/>
                    </a:lnTo>
                    <a:cubicBezTo>
                      <a:pt x="51527" y="234367"/>
                      <a:pt x="47849" y="231034"/>
                      <a:pt x="47448" y="226665"/>
                    </a:cubicBezTo>
                    <a:lnTo>
                      <a:pt x="33633" y="85905"/>
                    </a:lnTo>
                    <a:lnTo>
                      <a:pt x="36209" y="85249"/>
                    </a:lnTo>
                    <a:lnTo>
                      <a:pt x="194328" y="85249"/>
                    </a:lnTo>
                    <a:lnTo>
                      <a:pt x="191956" y="109367"/>
                    </a:lnTo>
                    <a:cubicBezTo>
                      <a:pt x="191715" y="112234"/>
                      <a:pt x="193846" y="114757"/>
                      <a:pt x="196714" y="115005"/>
                    </a:cubicBezTo>
                    <a:cubicBezTo>
                      <a:pt x="199531" y="115246"/>
                      <a:pt x="202027" y="113196"/>
                      <a:pt x="202341" y="110388"/>
                    </a:cubicBezTo>
                    <a:lnTo>
                      <a:pt x="205260" y="80544"/>
                    </a:lnTo>
                    <a:cubicBezTo>
                      <a:pt x="205501" y="77634"/>
                      <a:pt x="203341" y="75082"/>
                      <a:pt x="200429" y="74834"/>
                    </a:cubicBezTo>
                    <a:cubicBezTo>
                      <a:pt x="200305" y="74826"/>
                      <a:pt x="200188" y="74819"/>
                      <a:pt x="200072" y="74819"/>
                    </a:cubicBezTo>
                    <a:lnTo>
                      <a:pt x="193503" y="74819"/>
                    </a:lnTo>
                    <a:lnTo>
                      <a:pt x="192284" y="72288"/>
                    </a:lnTo>
                    <a:cubicBezTo>
                      <a:pt x="187439" y="62377"/>
                      <a:pt x="177389" y="56068"/>
                      <a:pt x="166355" y="56002"/>
                    </a:cubicBezTo>
                    <a:cubicBezTo>
                      <a:pt x="162458" y="56316"/>
                      <a:pt x="158531" y="55952"/>
                      <a:pt x="154751" y="54930"/>
                    </a:cubicBezTo>
                    <a:lnTo>
                      <a:pt x="205793" y="41854"/>
                    </a:lnTo>
                    <a:cubicBezTo>
                      <a:pt x="208552" y="41102"/>
                      <a:pt x="210216" y="38294"/>
                      <a:pt x="209559" y="35516"/>
                    </a:cubicBezTo>
                    <a:close/>
                    <a:moveTo>
                      <a:pt x="68320" y="25291"/>
                    </a:moveTo>
                    <a:cubicBezTo>
                      <a:pt x="69393" y="23475"/>
                      <a:pt x="71144" y="22162"/>
                      <a:pt x="73188" y="21644"/>
                    </a:cubicBezTo>
                    <a:lnTo>
                      <a:pt x="116246" y="10624"/>
                    </a:lnTo>
                    <a:cubicBezTo>
                      <a:pt x="116896" y="10456"/>
                      <a:pt x="117560" y="10376"/>
                      <a:pt x="118232" y="10376"/>
                    </a:cubicBezTo>
                    <a:cubicBezTo>
                      <a:pt x="121858" y="10390"/>
                      <a:pt x="125011" y="12848"/>
                      <a:pt x="125916" y="16356"/>
                    </a:cubicBezTo>
                    <a:lnTo>
                      <a:pt x="127434" y="22286"/>
                    </a:lnTo>
                    <a:lnTo>
                      <a:pt x="68948" y="37244"/>
                    </a:lnTo>
                    <a:lnTo>
                      <a:pt x="67430" y="31307"/>
                    </a:lnTo>
                    <a:cubicBezTo>
                      <a:pt x="66912" y="29265"/>
                      <a:pt x="67233" y="27099"/>
                      <a:pt x="68320" y="25291"/>
                    </a:cubicBezTo>
                    <a:close/>
                    <a:moveTo>
                      <a:pt x="161735" y="256378"/>
                    </a:moveTo>
                    <a:lnTo>
                      <a:pt x="66131" y="256378"/>
                    </a:lnTo>
                    <a:lnTo>
                      <a:pt x="66131" y="244774"/>
                    </a:lnTo>
                    <a:lnTo>
                      <a:pt x="161735" y="244774"/>
                    </a:lnTo>
                    <a:close/>
                    <a:moveTo>
                      <a:pt x="166398" y="66424"/>
                    </a:moveTo>
                    <a:cubicBezTo>
                      <a:pt x="172624" y="66454"/>
                      <a:pt x="178418" y="69612"/>
                      <a:pt x="181819" y="74819"/>
                    </a:cubicBezTo>
                    <a:lnTo>
                      <a:pt x="77019" y="74819"/>
                    </a:lnTo>
                    <a:lnTo>
                      <a:pt x="132309" y="60699"/>
                    </a:lnTo>
                    <a:cubicBezTo>
                      <a:pt x="136411" y="59642"/>
                      <a:pt x="140753" y="60036"/>
                      <a:pt x="144606" y="61801"/>
                    </a:cubicBezTo>
                    <a:lnTo>
                      <a:pt x="144606" y="61801"/>
                    </a:lnTo>
                    <a:lnTo>
                      <a:pt x="148876" y="63770"/>
                    </a:lnTo>
                    <a:cubicBezTo>
                      <a:pt x="154444" y="65943"/>
                      <a:pt x="160429" y="66848"/>
                      <a:pt x="166391" y="66417"/>
                    </a:cubicBezTo>
                    <a:close/>
                  </a:path>
                </a:pathLst>
              </a:custGeom>
              <a:solidFill>
                <a:srgbClr val="313133"/>
              </a:solidFill>
              <a:ln>
                <a:noFill/>
              </a:ln>
            </p:spPr>
            <p:txBody>
              <a:bodyPr spcFirstLastPara="1" wrap="square" lIns="44540" tIns="22264" rIns="44540" bIns="22264" anchor="ctr" anchorCtr="0">
                <a:noAutofit/>
              </a:bodyPr>
              <a:lstStyle/>
              <a:p>
                <a:pPr algn="ctr">
                  <a:buClr>
                    <a:srgbClr val="5E5E5E"/>
                  </a:buClr>
                  <a:buSzPts val="2400"/>
                </a:pPr>
                <a:endParaRPr sz="1169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68" name="Google Shape;1068;p98"/>
              <p:cNvSpPr/>
              <p:nvPr/>
            </p:nvSpPr>
            <p:spPr>
              <a:xfrm>
                <a:off x="12607022" y="7099446"/>
                <a:ext cx="39785" cy="49624"/>
              </a:xfrm>
              <a:custGeom>
                <a:avLst/>
                <a:gdLst/>
                <a:ahLst/>
                <a:cxnLst/>
                <a:rect l="l" t="t" r="r" b="b"/>
                <a:pathLst>
                  <a:path w="39785" h="49624" extrusionOk="0">
                    <a:moveTo>
                      <a:pt x="37903" y="33735"/>
                    </a:moveTo>
                    <a:cubicBezTo>
                      <a:pt x="40574" y="29184"/>
                      <a:pt x="40574" y="23539"/>
                      <a:pt x="37903" y="18988"/>
                    </a:cubicBezTo>
                    <a:lnTo>
                      <a:pt x="28474" y="2702"/>
                    </a:lnTo>
                    <a:cubicBezTo>
                      <a:pt x="27087" y="179"/>
                      <a:pt x="23920" y="-748"/>
                      <a:pt x="21387" y="638"/>
                    </a:cubicBezTo>
                    <a:cubicBezTo>
                      <a:pt x="18862" y="2017"/>
                      <a:pt x="17935" y="5189"/>
                      <a:pt x="19322" y="7712"/>
                    </a:cubicBezTo>
                    <a:cubicBezTo>
                      <a:pt x="19359" y="7785"/>
                      <a:pt x="19395" y="7851"/>
                      <a:pt x="19439" y="7917"/>
                    </a:cubicBezTo>
                    <a:lnTo>
                      <a:pt x="28868" y="24232"/>
                    </a:lnTo>
                    <a:cubicBezTo>
                      <a:pt x="30035" y="26347"/>
                      <a:pt x="29262" y="29009"/>
                      <a:pt x="27138" y="30176"/>
                    </a:cubicBezTo>
                    <a:cubicBezTo>
                      <a:pt x="26525" y="30519"/>
                      <a:pt x="25832" y="30701"/>
                      <a:pt x="25124" y="30716"/>
                    </a:cubicBezTo>
                    <a:lnTo>
                      <a:pt x="15688" y="30716"/>
                    </a:lnTo>
                    <a:lnTo>
                      <a:pt x="15892" y="30439"/>
                    </a:lnTo>
                    <a:cubicBezTo>
                      <a:pt x="17607" y="28126"/>
                      <a:pt x="17125" y="24866"/>
                      <a:pt x="14812" y="23152"/>
                    </a:cubicBezTo>
                    <a:cubicBezTo>
                      <a:pt x="12506" y="21431"/>
                      <a:pt x="9236" y="21913"/>
                      <a:pt x="7521" y="24224"/>
                    </a:cubicBezTo>
                    <a:lnTo>
                      <a:pt x="1128" y="32816"/>
                    </a:lnTo>
                    <a:cubicBezTo>
                      <a:pt x="-215" y="34661"/>
                      <a:pt x="-215" y="37163"/>
                      <a:pt x="1128" y="39008"/>
                    </a:cubicBezTo>
                    <a:lnTo>
                      <a:pt x="7426" y="47600"/>
                    </a:lnTo>
                    <a:cubicBezTo>
                      <a:pt x="9192" y="49875"/>
                      <a:pt x="12469" y="50291"/>
                      <a:pt x="14746" y="48526"/>
                    </a:cubicBezTo>
                    <a:cubicBezTo>
                      <a:pt x="16943" y="46826"/>
                      <a:pt x="17417" y="43712"/>
                      <a:pt x="15841" y="41437"/>
                    </a:cubicBezTo>
                    <a:lnTo>
                      <a:pt x="15622" y="41138"/>
                    </a:lnTo>
                    <a:lnTo>
                      <a:pt x="25109" y="41138"/>
                    </a:lnTo>
                    <a:cubicBezTo>
                      <a:pt x="30393" y="41174"/>
                      <a:pt x="35275" y="38352"/>
                      <a:pt x="37888" y="33764"/>
                    </a:cubicBezTo>
                    <a:close/>
                  </a:path>
                </a:pathLst>
              </a:custGeom>
              <a:solidFill>
                <a:srgbClr val="313133"/>
              </a:solidFill>
              <a:ln>
                <a:noFill/>
              </a:ln>
            </p:spPr>
            <p:txBody>
              <a:bodyPr spcFirstLastPara="1" wrap="square" lIns="44540" tIns="22264" rIns="44540" bIns="22264" anchor="ctr" anchorCtr="0">
                <a:noAutofit/>
              </a:bodyPr>
              <a:lstStyle/>
              <a:p>
                <a:pPr algn="ctr">
                  <a:buClr>
                    <a:srgbClr val="5E5E5E"/>
                  </a:buClr>
                  <a:buSzPts val="2400"/>
                </a:pPr>
                <a:endParaRPr sz="1169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69" name="Google Shape;1069;p98"/>
              <p:cNvSpPr/>
              <p:nvPr/>
            </p:nvSpPr>
            <p:spPr>
              <a:xfrm>
                <a:off x="12554451" y="7098386"/>
                <a:ext cx="40143" cy="42174"/>
              </a:xfrm>
              <a:custGeom>
                <a:avLst/>
                <a:gdLst/>
                <a:ahLst/>
                <a:cxnLst/>
                <a:rect l="l" t="t" r="r" b="b"/>
                <a:pathLst>
                  <a:path w="40143" h="42174" extrusionOk="0">
                    <a:moveTo>
                      <a:pt x="2117" y="34795"/>
                    </a:moveTo>
                    <a:cubicBezTo>
                      <a:pt x="4730" y="39382"/>
                      <a:pt x="9612" y="42205"/>
                      <a:pt x="14896" y="42168"/>
                    </a:cubicBezTo>
                    <a:lnTo>
                      <a:pt x="35053" y="42168"/>
                    </a:lnTo>
                    <a:cubicBezTo>
                      <a:pt x="37936" y="42168"/>
                      <a:pt x="40264" y="39834"/>
                      <a:pt x="40264" y="36954"/>
                    </a:cubicBezTo>
                    <a:cubicBezTo>
                      <a:pt x="40264" y="34080"/>
                      <a:pt x="37936" y="31746"/>
                      <a:pt x="35053" y="31746"/>
                    </a:cubicBezTo>
                    <a:lnTo>
                      <a:pt x="14896" y="31746"/>
                    </a:lnTo>
                    <a:cubicBezTo>
                      <a:pt x="12480" y="31695"/>
                      <a:pt x="10561" y="29697"/>
                      <a:pt x="10612" y="27275"/>
                    </a:cubicBezTo>
                    <a:cubicBezTo>
                      <a:pt x="10626" y="26575"/>
                      <a:pt x="10809" y="25882"/>
                      <a:pt x="11152" y="25263"/>
                    </a:cubicBezTo>
                    <a:lnTo>
                      <a:pt x="16027" y="16824"/>
                    </a:lnTo>
                    <a:lnTo>
                      <a:pt x="16122" y="17036"/>
                    </a:lnTo>
                    <a:cubicBezTo>
                      <a:pt x="16947" y="18954"/>
                      <a:pt x="18830" y="20194"/>
                      <a:pt x="20917" y="20194"/>
                    </a:cubicBezTo>
                    <a:cubicBezTo>
                      <a:pt x="21625" y="20194"/>
                      <a:pt x="22318" y="20055"/>
                      <a:pt x="22967" y="19771"/>
                    </a:cubicBezTo>
                    <a:cubicBezTo>
                      <a:pt x="25609" y="18647"/>
                      <a:pt x="26842" y="15592"/>
                      <a:pt x="25712" y="12944"/>
                    </a:cubicBezTo>
                    <a:cubicBezTo>
                      <a:pt x="25712" y="12944"/>
                      <a:pt x="25704" y="12937"/>
                      <a:pt x="25704" y="12930"/>
                    </a:cubicBezTo>
                    <a:lnTo>
                      <a:pt x="21515" y="3149"/>
                    </a:lnTo>
                    <a:cubicBezTo>
                      <a:pt x="20596" y="1056"/>
                      <a:pt x="18435" y="-206"/>
                      <a:pt x="16166" y="21"/>
                    </a:cubicBezTo>
                    <a:lnTo>
                      <a:pt x="5503" y="1158"/>
                    </a:lnTo>
                    <a:cubicBezTo>
                      <a:pt x="2642" y="1465"/>
                      <a:pt x="563" y="4032"/>
                      <a:pt x="869" y="6891"/>
                    </a:cubicBezTo>
                    <a:cubicBezTo>
                      <a:pt x="1176" y="9750"/>
                      <a:pt x="3744" y="11828"/>
                      <a:pt x="6605" y="11522"/>
                    </a:cubicBezTo>
                    <a:lnTo>
                      <a:pt x="7079" y="11471"/>
                    </a:lnTo>
                    <a:lnTo>
                      <a:pt x="2124" y="20048"/>
                    </a:lnTo>
                    <a:cubicBezTo>
                      <a:pt x="-547" y="24599"/>
                      <a:pt x="-547" y="30244"/>
                      <a:pt x="2124" y="34795"/>
                    </a:cubicBezTo>
                    <a:close/>
                  </a:path>
                </a:pathLst>
              </a:custGeom>
              <a:solidFill>
                <a:srgbClr val="313133"/>
              </a:solidFill>
              <a:ln>
                <a:noFill/>
              </a:ln>
            </p:spPr>
            <p:txBody>
              <a:bodyPr spcFirstLastPara="1" wrap="square" lIns="44540" tIns="22264" rIns="44540" bIns="22264" anchor="ctr" anchorCtr="0">
                <a:noAutofit/>
              </a:bodyPr>
              <a:lstStyle/>
              <a:p>
                <a:pPr algn="ctr">
                  <a:buClr>
                    <a:srgbClr val="5E5E5E"/>
                  </a:buClr>
                  <a:buSzPts val="2400"/>
                </a:pPr>
                <a:endParaRPr sz="1169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70" name="Google Shape;1070;p98"/>
              <p:cNvSpPr/>
              <p:nvPr/>
            </p:nvSpPr>
            <p:spPr>
              <a:xfrm>
                <a:off x="12577171" y="7056853"/>
                <a:ext cx="52178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52178" h="33350" extrusionOk="0">
                    <a:moveTo>
                      <a:pt x="26724" y="25567"/>
                    </a:moveTo>
                    <a:cubicBezTo>
                      <a:pt x="26257" y="28404"/>
                      <a:pt x="28176" y="31088"/>
                      <a:pt x="31015" y="31555"/>
                    </a:cubicBezTo>
                    <a:cubicBezTo>
                      <a:pt x="31015" y="31555"/>
                      <a:pt x="31023" y="31555"/>
                      <a:pt x="31023" y="31555"/>
                    </a:cubicBezTo>
                    <a:lnTo>
                      <a:pt x="41532" y="33283"/>
                    </a:lnTo>
                    <a:cubicBezTo>
                      <a:pt x="43801" y="33634"/>
                      <a:pt x="46042" y="32474"/>
                      <a:pt x="47064" y="30417"/>
                    </a:cubicBezTo>
                    <a:lnTo>
                      <a:pt x="51822" y="20856"/>
                    </a:lnTo>
                    <a:cubicBezTo>
                      <a:pt x="53026" y="18237"/>
                      <a:pt x="51873" y="15145"/>
                      <a:pt x="49253" y="13942"/>
                    </a:cubicBezTo>
                    <a:cubicBezTo>
                      <a:pt x="46750" y="12797"/>
                      <a:pt x="43779" y="13788"/>
                      <a:pt x="42480" y="16217"/>
                    </a:cubicBezTo>
                    <a:lnTo>
                      <a:pt x="42035" y="17122"/>
                    </a:lnTo>
                    <a:lnTo>
                      <a:pt x="36321" y="7239"/>
                    </a:lnTo>
                    <a:cubicBezTo>
                      <a:pt x="32103" y="187"/>
                      <a:pt x="22965" y="-2111"/>
                      <a:pt x="15916" y="2105"/>
                    </a:cubicBezTo>
                    <a:cubicBezTo>
                      <a:pt x="13806" y="3366"/>
                      <a:pt x="12040" y="5131"/>
                      <a:pt x="10778" y="7239"/>
                    </a:cubicBezTo>
                    <a:lnTo>
                      <a:pt x="765" y="24561"/>
                    </a:lnTo>
                    <a:cubicBezTo>
                      <a:pt x="-622" y="27084"/>
                      <a:pt x="305" y="30257"/>
                      <a:pt x="2830" y="31642"/>
                    </a:cubicBezTo>
                    <a:cubicBezTo>
                      <a:pt x="5282" y="32977"/>
                      <a:pt x="8348" y="32160"/>
                      <a:pt x="9800" y="29775"/>
                    </a:cubicBezTo>
                    <a:lnTo>
                      <a:pt x="19813" y="12447"/>
                    </a:lnTo>
                    <a:cubicBezTo>
                      <a:pt x="21068" y="10382"/>
                      <a:pt x="23761" y="9726"/>
                      <a:pt x="25834" y="10988"/>
                    </a:cubicBezTo>
                    <a:cubicBezTo>
                      <a:pt x="26425" y="11345"/>
                      <a:pt x="26928" y="11849"/>
                      <a:pt x="27293" y="12447"/>
                    </a:cubicBezTo>
                    <a:lnTo>
                      <a:pt x="32402" y="21198"/>
                    </a:lnTo>
                    <a:cubicBezTo>
                      <a:pt x="29658" y="20943"/>
                      <a:pt x="27191" y="22854"/>
                      <a:pt x="26761" y="25574"/>
                    </a:cubicBezTo>
                    <a:close/>
                  </a:path>
                </a:pathLst>
              </a:custGeom>
              <a:solidFill>
                <a:srgbClr val="313133"/>
              </a:solidFill>
              <a:ln>
                <a:noFill/>
              </a:ln>
            </p:spPr>
            <p:txBody>
              <a:bodyPr spcFirstLastPara="1" wrap="square" lIns="44540" tIns="22264" rIns="44540" bIns="22264" anchor="ctr" anchorCtr="0">
                <a:noAutofit/>
              </a:bodyPr>
              <a:lstStyle/>
              <a:p>
                <a:pPr algn="ctr">
                  <a:buClr>
                    <a:srgbClr val="5E5E5E"/>
                  </a:buClr>
                  <a:buSzPts val="2400"/>
                </a:pPr>
                <a:endParaRPr sz="1169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71" name="Google Shape;1071;p98"/>
              <p:cNvSpPr/>
              <p:nvPr/>
            </p:nvSpPr>
            <p:spPr>
              <a:xfrm>
                <a:off x="12675583" y="7070187"/>
                <a:ext cx="10407" cy="10418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10418" extrusionOk="0">
                    <a:moveTo>
                      <a:pt x="10145" y="3211"/>
                    </a:moveTo>
                    <a:cubicBezTo>
                      <a:pt x="9043" y="556"/>
                      <a:pt x="5993" y="-705"/>
                      <a:pt x="3336" y="388"/>
                    </a:cubicBezTo>
                    <a:cubicBezTo>
                      <a:pt x="680" y="1490"/>
                      <a:pt x="-583" y="4538"/>
                      <a:pt x="519" y="7193"/>
                    </a:cubicBezTo>
                    <a:cubicBezTo>
                      <a:pt x="1614" y="9848"/>
                      <a:pt x="4665" y="11117"/>
                      <a:pt x="7321" y="10016"/>
                    </a:cubicBezTo>
                    <a:cubicBezTo>
                      <a:pt x="9963" y="8893"/>
                      <a:pt x="11218" y="5866"/>
                      <a:pt x="10145" y="3211"/>
                    </a:cubicBezTo>
                    <a:close/>
                  </a:path>
                </a:pathLst>
              </a:custGeom>
              <a:solidFill>
                <a:srgbClr val="313133"/>
              </a:solidFill>
              <a:ln>
                <a:noFill/>
              </a:ln>
            </p:spPr>
            <p:txBody>
              <a:bodyPr spcFirstLastPara="1" wrap="square" lIns="44540" tIns="22264" rIns="44540" bIns="22264" anchor="ctr" anchorCtr="0">
                <a:noAutofit/>
              </a:bodyPr>
              <a:lstStyle/>
              <a:p>
                <a:pPr algn="ctr">
                  <a:buClr>
                    <a:srgbClr val="5E5E5E"/>
                  </a:buClr>
                  <a:buSzPts val="2400"/>
                </a:pPr>
                <a:endParaRPr sz="1169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72" name="Google Shape;1072;p98"/>
            <p:cNvSpPr/>
            <p:nvPr/>
          </p:nvSpPr>
          <p:spPr>
            <a:xfrm>
              <a:off x="12498875" y="6993280"/>
              <a:ext cx="10403" cy="10418"/>
            </a:xfrm>
            <a:custGeom>
              <a:avLst/>
              <a:gdLst/>
              <a:ahLst/>
              <a:cxnLst/>
              <a:rect l="l" t="t" r="r" b="b"/>
              <a:pathLst>
                <a:path w="10403" h="10418" extrusionOk="0">
                  <a:moveTo>
                    <a:pt x="10146" y="3211"/>
                  </a:moveTo>
                  <a:cubicBezTo>
                    <a:pt x="9044" y="556"/>
                    <a:pt x="6000" y="-706"/>
                    <a:pt x="3336" y="389"/>
                  </a:cubicBezTo>
                  <a:cubicBezTo>
                    <a:pt x="680" y="1490"/>
                    <a:pt x="-583" y="4538"/>
                    <a:pt x="519" y="7193"/>
                  </a:cubicBezTo>
                  <a:cubicBezTo>
                    <a:pt x="1614" y="9848"/>
                    <a:pt x="4665" y="11117"/>
                    <a:pt x="7321" y="10016"/>
                  </a:cubicBezTo>
                  <a:cubicBezTo>
                    <a:pt x="9956" y="8892"/>
                    <a:pt x="11211" y="5873"/>
                    <a:pt x="10146" y="3211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73" name="Google Shape;1073;p98"/>
          <p:cNvGrpSpPr/>
          <p:nvPr/>
        </p:nvGrpSpPr>
        <p:grpSpPr>
          <a:xfrm>
            <a:off x="7785252" y="4907421"/>
            <a:ext cx="357395" cy="452573"/>
            <a:chOff x="12038644" y="6877915"/>
            <a:chExt cx="212160" cy="264937"/>
          </a:xfrm>
        </p:grpSpPr>
        <p:sp>
          <p:nvSpPr>
            <p:cNvPr id="1074" name="Google Shape;1074;p98"/>
            <p:cNvSpPr/>
            <p:nvPr/>
          </p:nvSpPr>
          <p:spPr>
            <a:xfrm>
              <a:off x="12140269" y="6877915"/>
              <a:ext cx="8837" cy="26496"/>
            </a:xfrm>
            <a:custGeom>
              <a:avLst/>
              <a:gdLst/>
              <a:ahLst/>
              <a:cxnLst/>
              <a:rect l="l" t="t" r="r" b="b"/>
              <a:pathLst>
                <a:path w="8837" h="26496" extrusionOk="0">
                  <a:moveTo>
                    <a:pt x="4580" y="26491"/>
                  </a:moveTo>
                  <a:cubicBezTo>
                    <a:pt x="7003" y="26469"/>
                    <a:pt x="8959" y="24500"/>
                    <a:pt x="8959" y="22078"/>
                  </a:cubicBezTo>
                  <a:lnTo>
                    <a:pt x="8959" y="4407"/>
                  </a:lnTo>
                  <a:cubicBezTo>
                    <a:pt x="8959" y="1971"/>
                    <a:pt x="6981" y="-6"/>
                    <a:pt x="4536" y="-6"/>
                  </a:cubicBezTo>
                  <a:cubicBezTo>
                    <a:pt x="2099" y="-6"/>
                    <a:pt x="121" y="1971"/>
                    <a:pt x="121" y="4407"/>
                  </a:cubicBezTo>
                  <a:lnTo>
                    <a:pt x="121" y="22078"/>
                  </a:lnTo>
                  <a:cubicBezTo>
                    <a:pt x="121" y="24514"/>
                    <a:pt x="2099" y="26491"/>
                    <a:pt x="4536" y="26491"/>
                  </a:cubicBezTo>
                  <a:cubicBezTo>
                    <a:pt x="4551" y="26491"/>
                    <a:pt x="4565" y="26491"/>
                    <a:pt x="4580" y="26491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5" name="Google Shape;1075;p98"/>
            <p:cNvSpPr/>
            <p:nvPr/>
          </p:nvSpPr>
          <p:spPr>
            <a:xfrm>
              <a:off x="12089505" y="6891531"/>
              <a:ext cx="17652" cy="24135"/>
            </a:xfrm>
            <a:custGeom>
              <a:avLst/>
              <a:gdLst/>
              <a:ahLst/>
              <a:cxnLst/>
              <a:rect l="l" t="t" r="r" b="b"/>
              <a:pathLst>
                <a:path w="17652" h="24135" extrusionOk="0">
                  <a:moveTo>
                    <a:pt x="682" y="6618"/>
                  </a:moveTo>
                  <a:lnTo>
                    <a:pt x="9527" y="21933"/>
                  </a:lnTo>
                  <a:cubicBezTo>
                    <a:pt x="10753" y="24041"/>
                    <a:pt x="13461" y="24756"/>
                    <a:pt x="15577" y="23531"/>
                  </a:cubicBezTo>
                  <a:cubicBezTo>
                    <a:pt x="17657" y="22313"/>
                    <a:pt x="18387" y="19658"/>
                    <a:pt x="17212" y="17557"/>
                  </a:cubicBezTo>
                  <a:lnTo>
                    <a:pt x="17212" y="17506"/>
                  </a:lnTo>
                  <a:lnTo>
                    <a:pt x="8367" y="2191"/>
                  </a:lnTo>
                  <a:cubicBezTo>
                    <a:pt x="7141" y="83"/>
                    <a:pt x="4426" y="-632"/>
                    <a:pt x="2317" y="593"/>
                  </a:cubicBezTo>
                  <a:cubicBezTo>
                    <a:pt x="237" y="1811"/>
                    <a:pt x="-493" y="4466"/>
                    <a:pt x="682" y="6567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6" name="Google Shape;1076;p98"/>
            <p:cNvSpPr/>
            <p:nvPr/>
          </p:nvSpPr>
          <p:spPr>
            <a:xfrm>
              <a:off x="12052401" y="6928784"/>
              <a:ext cx="23960" cy="17519"/>
            </a:xfrm>
            <a:custGeom>
              <a:avLst/>
              <a:gdLst/>
              <a:ahLst/>
              <a:cxnLst/>
              <a:rect l="l" t="t" r="r" b="b"/>
              <a:pathLst>
                <a:path w="23960" h="17519" extrusionOk="0">
                  <a:moveTo>
                    <a:pt x="2150" y="8135"/>
                  </a:moveTo>
                  <a:lnTo>
                    <a:pt x="2201" y="8135"/>
                  </a:lnTo>
                  <a:lnTo>
                    <a:pt x="17527" y="16968"/>
                  </a:lnTo>
                  <a:cubicBezTo>
                    <a:pt x="19665" y="18142"/>
                    <a:pt x="22358" y="17361"/>
                    <a:pt x="23533" y="15224"/>
                  </a:cubicBezTo>
                  <a:cubicBezTo>
                    <a:pt x="24664" y="13168"/>
                    <a:pt x="23993" y="10586"/>
                    <a:pt x="22000" y="9346"/>
                  </a:cubicBezTo>
                  <a:lnTo>
                    <a:pt x="21950" y="9346"/>
                  </a:lnTo>
                  <a:lnTo>
                    <a:pt x="6624" y="514"/>
                  </a:lnTo>
                  <a:cubicBezTo>
                    <a:pt x="4471" y="-631"/>
                    <a:pt x="1792" y="178"/>
                    <a:pt x="639" y="2337"/>
                  </a:cubicBezTo>
                  <a:cubicBezTo>
                    <a:pt x="-441" y="4372"/>
                    <a:pt x="216" y="6895"/>
                    <a:pt x="2157" y="8135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7" name="Google Shape;1077;p98"/>
            <p:cNvSpPr/>
            <p:nvPr/>
          </p:nvSpPr>
          <p:spPr>
            <a:xfrm>
              <a:off x="12038644" y="6979503"/>
              <a:ext cx="26535" cy="8839"/>
            </a:xfrm>
            <a:custGeom>
              <a:avLst/>
              <a:gdLst/>
              <a:ahLst/>
              <a:cxnLst/>
              <a:rect l="l" t="t" r="r" b="b"/>
              <a:pathLst>
                <a:path w="26535" h="8839" extrusionOk="0">
                  <a:moveTo>
                    <a:pt x="26656" y="4414"/>
                  </a:moveTo>
                  <a:cubicBezTo>
                    <a:pt x="26664" y="1978"/>
                    <a:pt x="24686" y="2"/>
                    <a:pt x="22248" y="-6"/>
                  </a:cubicBezTo>
                  <a:cubicBezTo>
                    <a:pt x="22248" y="-6"/>
                    <a:pt x="22241" y="-6"/>
                    <a:pt x="22241" y="-6"/>
                  </a:cubicBezTo>
                  <a:lnTo>
                    <a:pt x="4544" y="-6"/>
                  </a:lnTo>
                  <a:cubicBezTo>
                    <a:pt x="2099" y="-6"/>
                    <a:pt x="121" y="1971"/>
                    <a:pt x="121" y="4414"/>
                  </a:cubicBezTo>
                  <a:cubicBezTo>
                    <a:pt x="121" y="6858"/>
                    <a:pt x="2099" y="8834"/>
                    <a:pt x="4544" y="8834"/>
                  </a:cubicBezTo>
                  <a:lnTo>
                    <a:pt x="22227" y="8834"/>
                  </a:lnTo>
                  <a:cubicBezTo>
                    <a:pt x="24672" y="8841"/>
                    <a:pt x="26649" y="6865"/>
                    <a:pt x="26656" y="4422"/>
                  </a:cubicBezTo>
                  <a:cubicBezTo>
                    <a:pt x="26656" y="4422"/>
                    <a:pt x="26656" y="4414"/>
                    <a:pt x="26656" y="4414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8" name="Google Shape;1078;p98"/>
            <p:cNvSpPr/>
            <p:nvPr/>
          </p:nvSpPr>
          <p:spPr>
            <a:xfrm>
              <a:off x="12052225" y="7021426"/>
              <a:ext cx="24258" cy="17696"/>
            </a:xfrm>
            <a:custGeom>
              <a:avLst/>
              <a:gdLst/>
              <a:ahLst/>
              <a:cxnLst/>
              <a:rect l="l" t="t" r="r" b="b"/>
              <a:pathLst>
                <a:path w="24258" h="17696" extrusionOk="0">
                  <a:moveTo>
                    <a:pt x="17732" y="598"/>
                  </a:moveTo>
                  <a:lnTo>
                    <a:pt x="17681" y="598"/>
                  </a:lnTo>
                  <a:lnTo>
                    <a:pt x="2355" y="9430"/>
                  </a:lnTo>
                  <a:cubicBezTo>
                    <a:pt x="232" y="10641"/>
                    <a:pt x="-505" y="13339"/>
                    <a:pt x="699" y="15462"/>
                  </a:cubicBezTo>
                  <a:cubicBezTo>
                    <a:pt x="1910" y="17577"/>
                    <a:pt x="4611" y="18321"/>
                    <a:pt x="6734" y="17110"/>
                  </a:cubicBezTo>
                  <a:lnTo>
                    <a:pt x="6785" y="17110"/>
                  </a:lnTo>
                  <a:lnTo>
                    <a:pt x="22111" y="8278"/>
                  </a:lnTo>
                  <a:cubicBezTo>
                    <a:pt x="24242" y="7089"/>
                    <a:pt x="25008" y="4398"/>
                    <a:pt x="23819" y="2268"/>
                  </a:cubicBezTo>
                  <a:cubicBezTo>
                    <a:pt x="22636" y="131"/>
                    <a:pt x="19936" y="-634"/>
                    <a:pt x="17805" y="554"/>
                  </a:cubicBezTo>
                  <a:cubicBezTo>
                    <a:pt x="17783" y="569"/>
                    <a:pt x="17754" y="584"/>
                    <a:pt x="17732" y="598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9" name="Google Shape;1079;p98"/>
            <p:cNvSpPr/>
            <p:nvPr/>
          </p:nvSpPr>
          <p:spPr>
            <a:xfrm>
              <a:off x="12212840" y="7021387"/>
              <a:ext cx="24275" cy="17701"/>
            </a:xfrm>
            <a:custGeom>
              <a:avLst/>
              <a:gdLst/>
              <a:ahLst/>
              <a:cxnLst/>
              <a:rect l="l" t="t" r="r" b="b"/>
              <a:pathLst>
                <a:path w="24275" h="17701" extrusionOk="0">
                  <a:moveTo>
                    <a:pt x="22308" y="9528"/>
                  </a:moveTo>
                  <a:lnTo>
                    <a:pt x="22257" y="9528"/>
                  </a:lnTo>
                  <a:lnTo>
                    <a:pt x="6931" y="696"/>
                  </a:lnTo>
                  <a:cubicBezTo>
                    <a:pt x="4873" y="-624"/>
                    <a:pt x="2136" y="-26"/>
                    <a:pt x="823" y="2030"/>
                  </a:cubicBezTo>
                  <a:cubicBezTo>
                    <a:pt x="-498" y="4087"/>
                    <a:pt x="100" y="6822"/>
                    <a:pt x="2158" y="8135"/>
                  </a:cubicBezTo>
                  <a:cubicBezTo>
                    <a:pt x="2260" y="8201"/>
                    <a:pt x="2363" y="8259"/>
                    <a:pt x="2465" y="8317"/>
                  </a:cubicBezTo>
                  <a:lnTo>
                    <a:pt x="2516" y="8317"/>
                  </a:lnTo>
                  <a:lnTo>
                    <a:pt x="17842" y="17149"/>
                  </a:lnTo>
                  <a:cubicBezTo>
                    <a:pt x="19980" y="18324"/>
                    <a:pt x="22673" y="17543"/>
                    <a:pt x="23848" y="15406"/>
                  </a:cubicBezTo>
                  <a:cubicBezTo>
                    <a:pt x="24979" y="13350"/>
                    <a:pt x="24308" y="10768"/>
                    <a:pt x="22316" y="9528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0" name="Google Shape;1080;p98"/>
            <p:cNvSpPr/>
            <p:nvPr/>
          </p:nvSpPr>
          <p:spPr>
            <a:xfrm>
              <a:off x="12224284" y="6979503"/>
              <a:ext cx="26520" cy="8839"/>
            </a:xfrm>
            <a:custGeom>
              <a:avLst/>
              <a:gdLst/>
              <a:ahLst/>
              <a:cxnLst/>
              <a:rect l="l" t="t" r="r" b="b"/>
              <a:pathLst>
                <a:path w="26520" h="8839" extrusionOk="0">
                  <a:moveTo>
                    <a:pt x="22219" y="-6"/>
                  </a:moveTo>
                  <a:lnTo>
                    <a:pt x="4544" y="-6"/>
                  </a:lnTo>
                  <a:cubicBezTo>
                    <a:pt x="2099" y="-6"/>
                    <a:pt x="121" y="1971"/>
                    <a:pt x="121" y="4414"/>
                  </a:cubicBezTo>
                  <a:cubicBezTo>
                    <a:pt x="121" y="6858"/>
                    <a:pt x="2099" y="8834"/>
                    <a:pt x="4544" y="8834"/>
                  </a:cubicBezTo>
                  <a:lnTo>
                    <a:pt x="22219" y="8834"/>
                  </a:lnTo>
                  <a:cubicBezTo>
                    <a:pt x="24664" y="8834"/>
                    <a:pt x="26642" y="6858"/>
                    <a:pt x="26642" y="4414"/>
                  </a:cubicBezTo>
                  <a:cubicBezTo>
                    <a:pt x="26642" y="1971"/>
                    <a:pt x="24664" y="-6"/>
                    <a:pt x="22219" y="-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1" name="Google Shape;1081;p98"/>
            <p:cNvSpPr/>
            <p:nvPr/>
          </p:nvSpPr>
          <p:spPr>
            <a:xfrm>
              <a:off x="12213017" y="6928713"/>
              <a:ext cx="24156" cy="17663"/>
            </a:xfrm>
            <a:custGeom>
              <a:avLst/>
              <a:gdLst/>
              <a:ahLst/>
              <a:cxnLst/>
              <a:rect l="l" t="t" r="r" b="b"/>
              <a:pathLst>
                <a:path w="24156" h="17663" extrusionOk="0">
                  <a:moveTo>
                    <a:pt x="4564" y="17658"/>
                  </a:moveTo>
                  <a:cubicBezTo>
                    <a:pt x="5330" y="17651"/>
                    <a:pt x="6089" y="17454"/>
                    <a:pt x="6754" y="17067"/>
                  </a:cubicBezTo>
                  <a:lnTo>
                    <a:pt x="22080" y="8235"/>
                  </a:lnTo>
                  <a:cubicBezTo>
                    <a:pt x="24189" y="7010"/>
                    <a:pt x="24904" y="4304"/>
                    <a:pt x="23678" y="2189"/>
                  </a:cubicBezTo>
                  <a:cubicBezTo>
                    <a:pt x="22459" y="110"/>
                    <a:pt x="19803" y="-619"/>
                    <a:pt x="17701" y="555"/>
                  </a:cubicBezTo>
                  <a:lnTo>
                    <a:pt x="17649" y="555"/>
                  </a:lnTo>
                  <a:lnTo>
                    <a:pt x="2324" y="9387"/>
                  </a:lnTo>
                  <a:cubicBezTo>
                    <a:pt x="215" y="10613"/>
                    <a:pt x="-508" y="13318"/>
                    <a:pt x="718" y="15426"/>
                  </a:cubicBezTo>
                  <a:cubicBezTo>
                    <a:pt x="1506" y="16783"/>
                    <a:pt x="2951" y="17614"/>
                    <a:pt x="4513" y="17629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2" name="Google Shape;1082;p98"/>
            <p:cNvSpPr/>
            <p:nvPr/>
          </p:nvSpPr>
          <p:spPr>
            <a:xfrm>
              <a:off x="12182313" y="6891582"/>
              <a:ext cx="17617" cy="24076"/>
            </a:xfrm>
            <a:custGeom>
              <a:avLst/>
              <a:gdLst/>
              <a:ahLst/>
              <a:cxnLst/>
              <a:rect l="l" t="t" r="r" b="b"/>
              <a:pathLst>
                <a:path w="17617" h="24076" extrusionOk="0">
                  <a:moveTo>
                    <a:pt x="2311" y="23480"/>
                  </a:moveTo>
                  <a:lnTo>
                    <a:pt x="2311" y="23480"/>
                  </a:lnTo>
                  <a:cubicBezTo>
                    <a:pt x="4427" y="24698"/>
                    <a:pt x="7127" y="23976"/>
                    <a:pt x="8354" y="21861"/>
                  </a:cubicBezTo>
                  <a:cubicBezTo>
                    <a:pt x="8354" y="21861"/>
                    <a:pt x="8354" y="21861"/>
                    <a:pt x="8354" y="21861"/>
                  </a:cubicBezTo>
                  <a:lnTo>
                    <a:pt x="8354" y="21861"/>
                  </a:lnTo>
                  <a:lnTo>
                    <a:pt x="17192" y="6545"/>
                  </a:lnTo>
                  <a:cubicBezTo>
                    <a:pt x="18367" y="4408"/>
                    <a:pt x="17586" y="1716"/>
                    <a:pt x="15447" y="542"/>
                  </a:cubicBezTo>
                  <a:cubicBezTo>
                    <a:pt x="13389" y="-588"/>
                    <a:pt x="10806" y="83"/>
                    <a:pt x="9565" y="2074"/>
                  </a:cubicBezTo>
                  <a:lnTo>
                    <a:pt x="9565" y="2125"/>
                  </a:lnTo>
                  <a:lnTo>
                    <a:pt x="727" y="17441"/>
                  </a:lnTo>
                  <a:cubicBezTo>
                    <a:pt x="-506" y="19541"/>
                    <a:pt x="202" y="22247"/>
                    <a:pt x="2311" y="23480"/>
                  </a:cubicBezTo>
                  <a:cubicBezTo>
                    <a:pt x="2311" y="23480"/>
                    <a:pt x="2311" y="23480"/>
                    <a:pt x="2311" y="2348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3" name="Google Shape;1083;p98"/>
            <p:cNvSpPr/>
            <p:nvPr/>
          </p:nvSpPr>
          <p:spPr>
            <a:xfrm>
              <a:off x="12104954" y="6966244"/>
              <a:ext cx="79555" cy="88350"/>
            </a:xfrm>
            <a:custGeom>
              <a:avLst/>
              <a:gdLst/>
              <a:ahLst/>
              <a:cxnLst/>
              <a:rect l="l" t="t" r="r" b="b"/>
              <a:pathLst>
                <a:path w="79555" h="88350" extrusionOk="0">
                  <a:moveTo>
                    <a:pt x="48733" y="88345"/>
                  </a:moveTo>
                  <a:cubicBezTo>
                    <a:pt x="51178" y="88345"/>
                    <a:pt x="53156" y="86369"/>
                    <a:pt x="53156" y="83925"/>
                  </a:cubicBezTo>
                  <a:lnTo>
                    <a:pt x="53156" y="35338"/>
                  </a:lnTo>
                  <a:lnTo>
                    <a:pt x="61994" y="35338"/>
                  </a:lnTo>
                  <a:cubicBezTo>
                    <a:pt x="71759" y="35338"/>
                    <a:pt x="79677" y="27425"/>
                    <a:pt x="79677" y="17666"/>
                  </a:cubicBezTo>
                  <a:cubicBezTo>
                    <a:pt x="79677" y="7908"/>
                    <a:pt x="71759" y="-6"/>
                    <a:pt x="61994" y="-6"/>
                  </a:cubicBezTo>
                  <a:cubicBezTo>
                    <a:pt x="52229" y="-6"/>
                    <a:pt x="44310" y="7908"/>
                    <a:pt x="44310" y="17666"/>
                  </a:cubicBezTo>
                  <a:cubicBezTo>
                    <a:pt x="44310" y="17666"/>
                    <a:pt x="44310" y="17673"/>
                    <a:pt x="44310" y="17673"/>
                  </a:cubicBezTo>
                  <a:lnTo>
                    <a:pt x="44310" y="26506"/>
                  </a:lnTo>
                  <a:lnTo>
                    <a:pt x="35472" y="26506"/>
                  </a:lnTo>
                  <a:lnTo>
                    <a:pt x="35472" y="17673"/>
                  </a:lnTo>
                  <a:cubicBezTo>
                    <a:pt x="35472" y="7915"/>
                    <a:pt x="27562" y="9"/>
                    <a:pt x="17797" y="9"/>
                  </a:cubicBezTo>
                  <a:cubicBezTo>
                    <a:pt x="8032" y="9"/>
                    <a:pt x="121" y="7915"/>
                    <a:pt x="121" y="17673"/>
                  </a:cubicBezTo>
                  <a:cubicBezTo>
                    <a:pt x="121" y="27432"/>
                    <a:pt x="8032" y="35338"/>
                    <a:pt x="17797" y="35338"/>
                  </a:cubicBezTo>
                  <a:lnTo>
                    <a:pt x="26635" y="35338"/>
                  </a:lnTo>
                  <a:lnTo>
                    <a:pt x="26635" y="83925"/>
                  </a:lnTo>
                  <a:cubicBezTo>
                    <a:pt x="26635" y="86361"/>
                    <a:pt x="28612" y="88338"/>
                    <a:pt x="31057" y="88338"/>
                  </a:cubicBezTo>
                  <a:cubicBezTo>
                    <a:pt x="33495" y="88338"/>
                    <a:pt x="35472" y="86361"/>
                    <a:pt x="35472" y="83925"/>
                  </a:cubicBezTo>
                  <a:lnTo>
                    <a:pt x="35472" y="35338"/>
                  </a:lnTo>
                  <a:lnTo>
                    <a:pt x="44274" y="35338"/>
                  </a:lnTo>
                  <a:lnTo>
                    <a:pt x="44274" y="83925"/>
                  </a:lnTo>
                  <a:cubicBezTo>
                    <a:pt x="44274" y="86369"/>
                    <a:pt x="46252" y="88345"/>
                    <a:pt x="48697" y="88345"/>
                  </a:cubicBezTo>
                  <a:cubicBezTo>
                    <a:pt x="48711" y="88345"/>
                    <a:pt x="48718" y="88345"/>
                    <a:pt x="48733" y="88345"/>
                  </a:cubicBezTo>
                  <a:close/>
                  <a:moveTo>
                    <a:pt x="53156" y="17673"/>
                  </a:moveTo>
                  <a:cubicBezTo>
                    <a:pt x="53156" y="12794"/>
                    <a:pt x="57111" y="8841"/>
                    <a:pt x="61994" y="8841"/>
                  </a:cubicBezTo>
                  <a:cubicBezTo>
                    <a:pt x="66876" y="8841"/>
                    <a:pt x="70832" y="12794"/>
                    <a:pt x="70832" y="17673"/>
                  </a:cubicBezTo>
                  <a:cubicBezTo>
                    <a:pt x="70832" y="22553"/>
                    <a:pt x="66876" y="26506"/>
                    <a:pt x="61994" y="26506"/>
                  </a:cubicBezTo>
                  <a:lnTo>
                    <a:pt x="53156" y="26506"/>
                  </a:lnTo>
                  <a:close/>
                  <a:moveTo>
                    <a:pt x="26635" y="26506"/>
                  </a:moveTo>
                  <a:lnTo>
                    <a:pt x="17797" y="26506"/>
                  </a:lnTo>
                  <a:cubicBezTo>
                    <a:pt x="12914" y="26506"/>
                    <a:pt x="8959" y="22553"/>
                    <a:pt x="8959" y="17673"/>
                  </a:cubicBezTo>
                  <a:cubicBezTo>
                    <a:pt x="8959" y="12794"/>
                    <a:pt x="12914" y="8841"/>
                    <a:pt x="17797" y="8841"/>
                  </a:cubicBezTo>
                  <a:cubicBezTo>
                    <a:pt x="22679" y="8841"/>
                    <a:pt x="26635" y="12794"/>
                    <a:pt x="26635" y="17673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4" name="Google Shape;1084;p98"/>
            <p:cNvSpPr/>
            <p:nvPr/>
          </p:nvSpPr>
          <p:spPr>
            <a:xfrm>
              <a:off x="12074046" y="6913248"/>
              <a:ext cx="141425" cy="229604"/>
            </a:xfrm>
            <a:custGeom>
              <a:avLst/>
              <a:gdLst/>
              <a:ahLst/>
              <a:cxnLst/>
              <a:rect l="l" t="t" r="r" b="b"/>
              <a:pathLst>
                <a:path w="141425" h="229604" extrusionOk="0">
                  <a:moveTo>
                    <a:pt x="74234" y="77"/>
                  </a:moveTo>
                  <a:cubicBezTo>
                    <a:pt x="35226" y="-1797"/>
                    <a:pt x="2078" y="28288"/>
                    <a:pt x="202" y="67271"/>
                  </a:cubicBezTo>
                  <a:cubicBezTo>
                    <a:pt x="-870" y="89595"/>
                    <a:pt x="8683" y="111118"/>
                    <a:pt x="25972" y="125296"/>
                  </a:cubicBezTo>
                  <a:cubicBezTo>
                    <a:pt x="29088" y="127732"/>
                    <a:pt x="30942" y="131444"/>
                    <a:pt x="31022" y="135397"/>
                  </a:cubicBezTo>
                  <a:lnTo>
                    <a:pt x="31022" y="145761"/>
                  </a:lnTo>
                  <a:cubicBezTo>
                    <a:pt x="31044" y="151355"/>
                    <a:pt x="34583" y="156329"/>
                    <a:pt x="39860" y="158196"/>
                  </a:cubicBezTo>
                  <a:lnTo>
                    <a:pt x="39860" y="163425"/>
                  </a:lnTo>
                  <a:cubicBezTo>
                    <a:pt x="44297" y="171513"/>
                    <a:pt x="45530" y="180973"/>
                    <a:pt x="43312" y="189929"/>
                  </a:cubicBezTo>
                  <a:cubicBezTo>
                    <a:pt x="38393" y="195304"/>
                    <a:pt x="38765" y="203647"/>
                    <a:pt x="44144" y="208556"/>
                  </a:cubicBezTo>
                  <a:cubicBezTo>
                    <a:pt x="46596" y="210795"/>
                    <a:pt x="49800" y="212027"/>
                    <a:pt x="53121" y="212013"/>
                  </a:cubicBezTo>
                  <a:cubicBezTo>
                    <a:pt x="55500" y="212079"/>
                    <a:pt x="57485" y="210204"/>
                    <a:pt x="57558" y="207827"/>
                  </a:cubicBezTo>
                  <a:cubicBezTo>
                    <a:pt x="57580" y="206900"/>
                    <a:pt x="57310" y="205981"/>
                    <a:pt x="56770" y="205223"/>
                  </a:cubicBezTo>
                  <a:cubicBezTo>
                    <a:pt x="56631" y="204960"/>
                    <a:pt x="56463" y="204720"/>
                    <a:pt x="56273" y="204493"/>
                  </a:cubicBezTo>
                  <a:cubicBezTo>
                    <a:pt x="55908" y="204158"/>
                    <a:pt x="55500" y="203888"/>
                    <a:pt x="55047" y="203684"/>
                  </a:cubicBezTo>
                  <a:cubicBezTo>
                    <a:pt x="54916" y="203618"/>
                    <a:pt x="54792" y="203567"/>
                    <a:pt x="54661" y="203516"/>
                  </a:cubicBezTo>
                  <a:cubicBezTo>
                    <a:pt x="54215" y="203348"/>
                    <a:pt x="53741" y="203254"/>
                    <a:pt x="53266" y="203239"/>
                  </a:cubicBezTo>
                  <a:cubicBezTo>
                    <a:pt x="53223" y="203239"/>
                    <a:pt x="53179" y="203239"/>
                    <a:pt x="53135" y="203239"/>
                  </a:cubicBezTo>
                  <a:cubicBezTo>
                    <a:pt x="50698" y="203137"/>
                    <a:pt x="48793" y="201080"/>
                    <a:pt x="48895" y="198644"/>
                  </a:cubicBezTo>
                  <a:cubicBezTo>
                    <a:pt x="48990" y="196347"/>
                    <a:pt x="50836" y="194502"/>
                    <a:pt x="53135" y="194407"/>
                  </a:cubicBezTo>
                  <a:lnTo>
                    <a:pt x="70804" y="194407"/>
                  </a:lnTo>
                  <a:cubicBezTo>
                    <a:pt x="73249" y="194407"/>
                    <a:pt x="75226" y="192430"/>
                    <a:pt x="75226" y="189987"/>
                  </a:cubicBezTo>
                  <a:cubicBezTo>
                    <a:pt x="75226" y="187544"/>
                    <a:pt x="73249" y="185567"/>
                    <a:pt x="70804" y="185567"/>
                  </a:cubicBezTo>
                  <a:lnTo>
                    <a:pt x="53121" y="185567"/>
                  </a:lnTo>
                  <a:cubicBezTo>
                    <a:pt x="50683" y="185567"/>
                    <a:pt x="48698" y="183591"/>
                    <a:pt x="48698" y="181155"/>
                  </a:cubicBezTo>
                  <a:cubicBezTo>
                    <a:pt x="48698" y="178712"/>
                    <a:pt x="50683" y="176735"/>
                    <a:pt x="53121" y="176735"/>
                  </a:cubicBezTo>
                  <a:lnTo>
                    <a:pt x="70804" y="176735"/>
                  </a:lnTo>
                  <a:cubicBezTo>
                    <a:pt x="73241" y="176735"/>
                    <a:pt x="75226" y="174759"/>
                    <a:pt x="75226" y="172323"/>
                  </a:cubicBezTo>
                  <a:cubicBezTo>
                    <a:pt x="75226" y="169880"/>
                    <a:pt x="73241" y="167903"/>
                    <a:pt x="70804" y="167903"/>
                  </a:cubicBezTo>
                  <a:lnTo>
                    <a:pt x="53121" y="167903"/>
                  </a:lnTo>
                  <a:cubicBezTo>
                    <a:pt x="50683" y="167903"/>
                    <a:pt x="48705" y="165927"/>
                    <a:pt x="48705" y="163491"/>
                  </a:cubicBezTo>
                  <a:cubicBezTo>
                    <a:pt x="48705" y="163491"/>
                    <a:pt x="48705" y="163483"/>
                    <a:pt x="48705" y="163483"/>
                  </a:cubicBezTo>
                  <a:lnTo>
                    <a:pt x="48705" y="158998"/>
                  </a:lnTo>
                  <a:lnTo>
                    <a:pt x="70804" y="158998"/>
                  </a:lnTo>
                  <a:cubicBezTo>
                    <a:pt x="73249" y="158998"/>
                    <a:pt x="75226" y="157022"/>
                    <a:pt x="75226" y="154578"/>
                  </a:cubicBezTo>
                  <a:cubicBezTo>
                    <a:pt x="75226" y="152135"/>
                    <a:pt x="73249" y="150159"/>
                    <a:pt x="70804" y="150159"/>
                  </a:cubicBezTo>
                  <a:lnTo>
                    <a:pt x="44283" y="150159"/>
                  </a:lnTo>
                  <a:cubicBezTo>
                    <a:pt x="41845" y="150166"/>
                    <a:pt x="39867" y="148189"/>
                    <a:pt x="39860" y="145753"/>
                  </a:cubicBezTo>
                  <a:cubicBezTo>
                    <a:pt x="39860" y="145753"/>
                    <a:pt x="39860" y="145746"/>
                    <a:pt x="39860" y="145746"/>
                  </a:cubicBezTo>
                  <a:lnTo>
                    <a:pt x="39860" y="135382"/>
                  </a:lnTo>
                  <a:cubicBezTo>
                    <a:pt x="39787" y="128782"/>
                    <a:pt x="36744" y="122561"/>
                    <a:pt x="31577" y="118447"/>
                  </a:cubicBezTo>
                  <a:cubicBezTo>
                    <a:pt x="5173" y="96765"/>
                    <a:pt x="1363" y="57796"/>
                    <a:pt x="23060" y="31410"/>
                  </a:cubicBezTo>
                  <a:cubicBezTo>
                    <a:pt x="35474" y="16312"/>
                    <a:pt x="54288" y="7969"/>
                    <a:pt x="73818" y="8903"/>
                  </a:cubicBezTo>
                  <a:cubicBezTo>
                    <a:pt x="106476" y="10842"/>
                    <a:pt x="132122" y="37587"/>
                    <a:pt x="132684" y="70275"/>
                  </a:cubicBezTo>
                  <a:cubicBezTo>
                    <a:pt x="132837" y="89077"/>
                    <a:pt x="124379" y="106917"/>
                    <a:pt x="109717" y="118703"/>
                  </a:cubicBezTo>
                  <a:cubicBezTo>
                    <a:pt x="104579" y="122925"/>
                    <a:pt x="101645" y="129256"/>
                    <a:pt x="101740" y="135900"/>
                  </a:cubicBezTo>
                  <a:lnTo>
                    <a:pt x="101740" y="145746"/>
                  </a:lnTo>
                  <a:cubicBezTo>
                    <a:pt x="101740" y="148182"/>
                    <a:pt x="99762" y="150159"/>
                    <a:pt x="97324" y="150159"/>
                  </a:cubicBezTo>
                  <a:lnTo>
                    <a:pt x="84064" y="150159"/>
                  </a:lnTo>
                  <a:cubicBezTo>
                    <a:pt x="81619" y="150159"/>
                    <a:pt x="79642" y="152135"/>
                    <a:pt x="79642" y="154578"/>
                  </a:cubicBezTo>
                  <a:cubicBezTo>
                    <a:pt x="79642" y="157022"/>
                    <a:pt x="81619" y="158998"/>
                    <a:pt x="84064" y="158998"/>
                  </a:cubicBezTo>
                  <a:lnTo>
                    <a:pt x="92902" y="158998"/>
                  </a:lnTo>
                  <a:lnTo>
                    <a:pt x="92902" y="163374"/>
                  </a:lnTo>
                  <a:cubicBezTo>
                    <a:pt x="92902" y="165817"/>
                    <a:pt x="90924" y="167794"/>
                    <a:pt x="88479" y="167794"/>
                  </a:cubicBezTo>
                  <a:lnTo>
                    <a:pt x="84101" y="167794"/>
                  </a:lnTo>
                  <a:cubicBezTo>
                    <a:pt x="81663" y="167794"/>
                    <a:pt x="79678" y="169770"/>
                    <a:pt x="79678" y="172206"/>
                  </a:cubicBezTo>
                  <a:cubicBezTo>
                    <a:pt x="79678" y="174649"/>
                    <a:pt x="81663" y="176626"/>
                    <a:pt x="84101" y="176626"/>
                  </a:cubicBezTo>
                  <a:lnTo>
                    <a:pt x="88479" y="176626"/>
                  </a:lnTo>
                  <a:cubicBezTo>
                    <a:pt x="90917" y="176626"/>
                    <a:pt x="92902" y="178602"/>
                    <a:pt x="92902" y="181038"/>
                  </a:cubicBezTo>
                  <a:cubicBezTo>
                    <a:pt x="92902" y="183481"/>
                    <a:pt x="90917" y="185458"/>
                    <a:pt x="88479" y="185458"/>
                  </a:cubicBezTo>
                  <a:lnTo>
                    <a:pt x="84101" y="185458"/>
                  </a:lnTo>
                  <a:cubicBezTo>
                    <a:pt x="81656" y="185458"/>
                    <a:pt x="79678" y="187434"/>
                    <a:pt x="79678" y="189878"/>
                  </a:cubicBezTo>
                  <a:cubicBezTo>
                    <a:pt x="79678" y="192321"/>
                    <a:pt x="81656" y="194297"/>
                    <a:pt x="84101" y="194297"/>
                  </a:cubicBezTo>
                  <a:lnTo>
                    <a:pt x="88479" y="194297"/>
                  </a:lnTo>
                  <a:cubicBezTo>
                    <a:pt x="90917" y="194195"/>
                    <a:pt x="92982" y="196092"/>
                    <a:pt x="93077" y="198535"/>
                  </a:cubicBezTo>
                  <a:cubicBezTo>
                    <a:pt x="93179" y="200971"/>
                    <a:pt x="91282" y="203027"/>
                    <a:pt x="88837" y="203130"/>
                  </a:cubicBezTo>
                  <a:cubicBezTo>
                    <a:pt x="88720" y="203137"/>
                    <a:pt x="88596" y="203137"/>
                    <a:pt x="88479" y="203130"/>
                  </a:cubicBezTo>
                  <a:lnTo>
                    <a:pt x="66381" y="203130"/>
                  </a:lnTo>
                  <a:cubicBezTo>
                    <a:pt x="63943" y="203130"/>
                    <a:pt x="61959" y="205106"/>
                    <a:pt x="61959" y="207542"/>
                  </a:cubicBezTo>
                  <a:cubicBezTo>
                    <a:pt x="61959" y="209985"/>
                    <a:pt x="63943" y="211962"/>
                    <a:pt x="66381" y="211962"/>
                  </a:cubicBezTo>
                  <a:lnTo>
                    <a:pt x="83305" y="211962"/>
                  </a:lnTo>
                  <a:cubicBezTo>
                    <a:pt x="80860" y="218861"/>
                    <a:pt x="73278" y="222471"/>
                    <a:pt x="66374" y="220028"/>
                  </a:cubicBezTo>
                  <a:cubicBezTo>
                    <a:pt x="64265" y="219277"/>
                    <a:pt x="62382" y="218008"/>
                    <a:pt x="60893" y="216338"/>
                  </a:cubicBezTo>
                  <a:cubicBezTo>
                    <a:pt x="59127" y="214646"/>
                    <a:pt x="56332" y="214704"/>
                    <a:pt x="54638" y="216469"/>
                  </a:cubicBezTo>
                  <a:cubicBezTo>
                    <a:pt x="53143" y="218030"/>
                    <a:pt x="52996" y="220444"/>
                    <a:pt x="54288" y="222172"/>
                  </a:cubicBezTo>
                  <a:cubicBezTo>
                    <a:pt x="62360" y="231282"/>
                    <a:pt x="76284" y="232128"/>
                    <a:pt x="85400" y="224061"/>
                  </a:cubicBezTo>
                  <a:cubicBezTo>
                    <a:pt x="89173" y="220721"/>
                    <a:pt x="91683" y="216199"/>
                    <a:pt x="92523" y="211232"/>
                  </a:cubicBezTo>
                  <a:cubicBezTo>
                    <a:pt x="97865" y="198951"/>
                    <a:pt x="99857" y="185480"/>
                    <a:pt x="98296" y="172177"/>
                  </a:cubicBezTo>
                  <a:cubicBezTo>
                    <a:pt x="100507" y="169763"/>
                    <a:pt x="101733" y="166612"/>
                    <a:pt x="101740" y="163345"/>
                  </a:cubicBezTo>
                  <a:lnTo>
                    <a:pt x="101740" y="158115"/>
                  </a:lnTo>
                  <a:cubicBezTo>
                    <a:pt x="107016" y="156256"/>
                    <a:pt x="110556" y="151274"/>
                    <a:pt x="110578" y="145681"/>
                  </a:cubicBezTo>
                  <a:lnTo>
                    <a:pt x="110578" y="135835"/>
                  </a:lnTo>
                  <a:cubicBezTo>
                    <a:pt x="110520" y="131867"/>
                    <a:pt x="112242" y="128075"/>
                    <a:pt x="115271" y="125507"/>
                  </a:cubicBezTo>
                  <a:cubicBezTo>
                    <a:pt x="132041" y="112044"/>
                    <a:pt x="141726" y="91645"/>
                    <a:pt x="141543" y="70144"/>
                  </a:cubicBezTo>
                  <a:cubicBezTo>
                    <a:pt x="140872" y="32802"/>
                    <a:pt x="111541" y="2273"/>
                    <a:pt x="74234" y="77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85" name="Google Shape;1085;p98"/>
          <p:cNvGrpSpPr/>
          <p:nvPr/>
        </p:nvGrpSpPr>
        <p:grpSpPr>
          <a:xfrm>
            <a:off x="7139945" y="4337048"/>
            <a:ext cx="410062" cy="415532"/>
            <a:chOff x="11655578" y="6544021"/>
            <a:chExt cx="243425" cy="243253"/>
          </a:xfrm>
        </p:grpSpPr>
        <p:sp>
          <p:nvSpPr>
            <p:cNvPr id="1086" name="Google Shape;1086;p98"/>
            <p:cNvSpPr/>
            <p:nvPr/>
          </p:nvSpPr>
          <p:spPr>
            <a:xfrm>
              <a:off x="11655578" y="6608764"/>
              <a:ext cx="243425" cy="178510"/>
            </a:xfrm>
            <a:custGeom>
              <a:avLst/>
              <a:gdLst/>
              <a:ahLst/>
              <a:cxnLst/>
              <a:rect l="l" t="t" r="r" b="b"/>
              <a:pathLst>
                <a:path w="243425" h="178510" extrusionOk="0">
                  <a:moveTo>
                    <a:pt x="239985" y="171379"/>
                  </a:moveTo>
                  <a:lnTo>
                    <a:pt x="228308" y="171379"/>
                  </a:lnTo>
                  <a:lnTo>
                    <a:pt x="228308" y="122405"/>
                  </a:lnTo>
                  <a:cubicBezTo>
                    <a:pt x="232950" y="118335"/>
                    <a:pt x="233417" y="111275"/>
                    <a:pt x="229344" y="106637"/>
                  </a:cubicBezTo>
                  <a:cubicBezTo>
                    <a:pt x="227221" y="104215"/>
                    <a:pt x="224156" y="102829"/>
                    <a:pt x="220930" y="102829"/>
                  </a:cubicBezTo>
                  <a:lnTo>
                    <a:pt x="197576" y="102829"/>
                  </a:lnTo>
                  <a:lnTo>
                    <a:pt x="193971" y="45213"/>
                  </a:lnTo>
                  <a:cubicBezTo>
                    <a:pt x="193854" y="43338"/>
                    <a:pt x="192300" y="41880"/>
                    <a:pt x="190417" y="41872"/>
                  </a:cubicBezTo>
                  <a:lnTo>
                    <a:pt x="175171" y="41872"/>
                  </a:lnTo>
                  <a:cubicBezTo>
                    <a:pt x="173288" y="41872"/>
                    <a:pt x="171727" y="43331"/>
                    <a:pt x="171610" y="45213"/>
                  </a:cubicBezTo>
                  <a:lnTo>
                    <a:pt x="168005" y="102829"/>
                  </a:lnTo>
                  <a:lnTo>
                    <a:pt x="159466" y="102829"/>
                  </a:lnTo>
                  <a:lnTo>
                    <a:pt x="155861" y="45213"/>
                  </a:lnTo>
                  <a:cubicBezTo>
                    <a:pt x="155744" y="43331"/>
                    <a:pt x="154182" y="41872"/>
                    <a:pt x="152300" y="41872"/>
                  </a:cubicBezTo>
                  <a:lnTo>
                    <a:pt x="137061" y="41872"/>
                  </a:lnTo>
                  <a:cubicBezTo>
                    <a:pt x="135178" y="41872"/>
                    <a:pt x="133617" y="43331"/>
                    <a:pt x="133499" y="45213"/>
                  </a:cubicBezTo>
                  <a:lnTo>
                    <a:pt x="129894" y="102829"/>
                  </a:lnTo>
                  <a:lnTo>
                    <a:pt x="121355" y="102829"/>
                  </a:lnTo>
                  <a:lnTo>
                    <a:pt x="117751" y="45213"/>
                  </a:lnTo>
                  <a:cubicBezTo>
                    <a:pt x="117634" y="43331"/>
                    <a:pt x="116072" y="41872"/>
                    <a:pt x="114189" y="41872"/>
                  </a:cubicBezTo>
                  <a:lnTo>
                    <a:pt x="98951" y="41872"/>
                  </a:lnTo>
                  <a:cubicBezTo>
                    <a:pt x="97068" y="41872"/>
                    <a:pt x="95506" y="43331"/>
                    <a:pt x="95389" y="45213"/>
                  </a:cubicBezTo>
                  <a:lnTo>
                    <a:pt x="91784" y="102829"/>
                  </a:lnTo>
                  <a:lnTo>
                    <a:pt x="81859" y="102829"/>
                  </a:lnTo>
                  <a:lnTo>
                    <a:pt x="79669" y="3481"/>
                  </a:lnTo>
                  <a:cubicBezTo>
                    <a:pt x="79625" y="1540"/>
                    <a:pt x="78042" y="-6"/>
                    <a:pt x="76100" y="-6"/>
                  </a:cubicBezTo>
                  <a:lnTo>
                    <a:pt x="53236" y="-6"/>
                  </a:lnTo>
                  <a:cubicBezTo>
                    <a:pt x="51302" y="2"/>
                    <a:pt x="49718" y="1548"/>
                    <a:pt x="49675" y="3481"/>
                  </a:cubicBezTo>
                  <a:lnTo>
                    <a:pt x="47127" y="118058"/>
                  </a:lnTo>
                  <a:lnTo>
                    <a:pt x="18935" y="118058"/>
                  </a:lnTo>
                  <a:cubicBezTo>
                    <a:pt x="12754" y="118058"/>
                    <a:pt x="7747" y="123068"/>
                    <a:pt x="7747" y="129238"/>
                  </a:cubicBezTo>
                  <a:cubicBezTo>
                    <a:pt x="7755" y="132455"/>
                    <a:pt x="9141" y="135518"/>
                    <a:pt x="11557" y="137640"/>
                  </a:cubicBezTo>
                  <a:lnTo>
                    <a:pt x="11557" y="171379"/>
                  </a:lnTo>
                  <a:lnTo>
                    <a:pt x="3689" y="171379"/>
                  </a:lnTo>
                  <a:cubicBezTo>
                    <a:pt x="1719" y="171379"/>
                    <a:pt x="121" y="172976"/>
                    <a:pt x="121" y="174945"/>
                  </a:cubicBezTo>
                  <a:cubicBezTo>
                    <a:pt x="121" y="176907"/>
                    <a:pt x="1719" y="178505"/>
                    <a:pt x="3689" y="178505"/>
                  </a:cubicBezTo>
                  <a:lnTo>
                    <a:pt x="239978" y="178505"/>
                  </a:lnTo>
                  <a:cubicBezTo>
                    <a:pt x="241948" y="178505"/>
                    <a:pt x="243547" y="176907"/>
                    <a:pt x="243547" y="174945"/>
                  </a:cubicBezTo>
                  <a:cubicBezTo>
                    <a:pt x="243547" y="172976"/>
                    <a:pt x="241948" y="171379"/>
                    <a:pt x="239978" y="171379"/>
                  </a:cubicBezTo>
                  <a:close/>
                  <a:moveTo>
                    <a:pt x="46792" y="133293"/>
                  </a:moveTo>
                  <a:lnTo>
                    <a:pt x="34188" y="133293"/>
                  </a:lnTo>
                  <a:cubicBezTo>
                    <a:pt x="32217" y="133381"/>
                    <a:pt x="30692" y="135051"/>
                    <a:pt x="30787" y="137020"/>
                  </a:cubicBezTo>
                  <a:cubicBezTo>
                    <a:pt x="30867" y="138858"/>
                    <a:pt x="32342" y="140339"/>
                    <a:pt x="34188" y="140419"/>
                  </a:cubicBezTo>
                  <a:lnTo>
                    <a:pt x="46595" y="140419"/>
                  </a:lnTo>
                  <a:lnTo>
                    <a:pt x="45909" y="171379"/>
                  </a:lnTo>
                  <a:lnTo>
                    <a:pt x="18665" y="171379"/>
                  </a:lnTo>
                  <a:lnTo>
                    <a:pt x="18665" y="140390"/>
                  </a:lnTo>
                  <a:lnTo>
                    <a:pt x="18906" y="140390"/>
                  </a:lnTo>
                  <a:cubicBezTo>
                    <a:pt x="20876" y="140477"/>
                    <a:pt x="22540" y="138953"/>
                    <a:pt x="22635" y="136991"/>
                  </a:cubicBezTo>
                  <a:cubicBezTo>
                    <a:pt x="22723" y="135022"/>
                    <a:pt x="21198" y="133352"/>
                    <a:pt x="19227" y="133264"/>
                  </a:cubicBezTo>
                  <a:cubicBezTo>
                    <a:pt x="19118" y="133257"/>
                    <a:pt x="19015" y="133257"/>
                    <a:pt x="18906" y="133264"/>
                  </a:cubicBezTo>
                  <a:cubicBezTo>
                    <a:pt x="16665" y="133264"/>
                    <a:pt x="14848" y="131448"/>
                    <a:pt x="14848" y="129209"/>
                  </a:cubicBezTo>
                  <a:cubicBezTo>
                    <a:pt x="14848" y="126978"/>
                    <a:pt x="16665" y="125162"/>
                    <a:pt x="18906" y="125162"/>
                  </a:cubicBezTo>
                  <a:lnTo>
                    <a:pt x="46938" y="125162"/>
                  </a:lnTo>
                  <a:close/>
                  <a:moveTo>
                    <a:pt x="178550" y="49020"/>
                  </a:moveTo>
                  <a:lnTo>
                    <a:pt x="187089" y="49020"/>
                  </a:lnTo>
                  <a:lnTo>
                    <a:pt x="190461" y="102829"/>
                  </a:lnTo>
                  <a:lnTo>
                    <a:pt x="175186" y="102829"/>
                  </a:lnTo>
                  <a:close/>
                  <a:moveTo>
                    <a:pt x="140440" y="49020"/>
                  </a:moveTo>
                  <a:lnTo>
                    <a:pt x="148979" y="49020"/>
                  </a:lnTo>
                  <a:lnTo>
                    <a:pt x="152350" y="102829"/>
                  </a:lnTo>
                  <a:lnTo>
                    <a:pt x="137076" y="102829"/>
                  </a:lnTo>
                  <a:close/>
                  <a:moveTo>
                    <a:pt x="102330" y="49020"/>
                  </a:moveTo>
                  <a:lnTo>
                    <a:pt x="110869" y="49020"/>
                  </a:lnTo>
                  <a:lnTo>
                    <a:pt x="114240" y="102829"/>
                  </a:lnTo>
                  <a:lnTo>
                    <a:pt x="98958" y="102829"/>
                  </a:lnTo>
                  <a:close/>
                  <a:moveTo>
                    <a:pt x="61110" y="171379"/>
                  </a:moveTo>
                  <a:lnTo>
                    <a:pt x="53083" y="171379"/>
                  </a:lnTo>
                  <a:lnTo>
                    <a:pt x="56732" y="7120"/>
                  </a:lnTo>
                  <a:lnTo>
                    <a:pt x="72627" y="7120"/>
                  </a:lnTo>
                  <a:lnTo>
                    <a:pt x="74750" y="102829"/>
                  </a:lnTo>
                  <a:lnTo>
                    <a:pt x="68489" y="102829"/>
                  </a:lnTo>
                  <a:cubicBezTo>
                    <a:pt x="62315" y="102822"/>
                    <a:pt x="57301" y="107825"/>
                    <a:pt x="57301" y="113995"/>
                  </a:cubicBezTo>
                  <a:cubicBezTo>
                    <a:pt x="57301" y="117219"/>
                    <a:pt x="58687" y="120282"/>
                    <a:pt x="61110" y="122405"/>
                  </a:cubicBezTo>
                  <a:close/>
                  <a:moveTo>
                    <a:pt x="220937" y="118058"/>
                  </a:moveTo>
                  <a:lnTo>
                    <a:pt x="213318" y="118058"/>
                  </a:lnTo>
                  <a:cubicBezTo>
                    <a:pt x="211348" y="118058"/>
                    <a:pt x="209749" y="119655"/>
                    <a:pt x="209749" y="121624"/>
                  </a:cubicBezTo>
                  <a:cubicBezTo>
                    <a:pt x="209749" y="123594"/>
                    <a:pt x="211348" y="125191"/>
                    <a:pt x="213318" y="125191"/>
                  </a:cubicBezTo>
                  <a:lnTo>
                    <a:pt x="221185" y="125191"/>
                  </a:lnTo>
                  <a:lnTo>
                    <a:pt x="221185" y="171386"/>
                  </a:lnTo>
                  <a:lnTo>
                    <a:pt x="68241" y="171386"/>
                  </a:lnTo>
                  <a:lnTo>
                    <a:pt x="68241" y="125191"/>
                  </a:lnTo>
                  <a:lnTo>
                    <a:pt x="198080" y="125191"/>
                  </a:lnTo>
                  <a:cubicBezTo>
                    <a:pt x="200050" y="125191"/>
                    <a:pt x="201648" y="123594"/>
                    <a:pt x="201648" y="121624"/>
                  </a:cubicBezTo>
                  <a:cubicBezTo>
                    <a:pt x="201648" y="119655"/>
                    <a:pt x="200050" y="118058"/>
                    <a:pt x="198080" y="118058"/>
                  </a:cubicBezTo>
                  <a:lnTo>
                    <a:pt x="68489" y="118058"/>
                  </a:lnTo>
                  <a:cubicBezTo>
                    <a:pt x="66248" y="118058"/>
                    <a:pt x="64431" y="116242"/>
                    <a:pt x="64431" y="114003"/>
                  </a:cubicBezTo>
                  <a:cubicBezTo>
                    <a:pt x="64431" y="111771"/>
                    <a:pt x="66248" y="109955"/>
                    <a:pt x="68489" y="109955"/>
                  </a:cubicBezTo>
                  <a:lnTo>
                    <a:pt x="220930" y="109955"/>
                  </a:lnTo>
                  <a:cubicBezTo>
                    <a:pt x="223171" y="109955"/>
                    <a:pt x="224980" y="111771"/>
                    <a:pt x="224980" y="114010"/>
                  </a:cubicBezTo>
                  <a:cubicBezTo>
                    <a:pt x="224980" y="116242"/>
                    <a:pt x="223171" y="118058"/>
                    <a:pt x="220930" y="118058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7" name="Google Shape;1087;p98"/>
            <p:cNvSpPr/>
            <p:nvPr/>
          </p:nvSpPr>
          <p:spPr>
            <a:xfrm>
              <a:off x="11712758" y="6544021"/>
              <a:ext cx="186237" cy="90938"/>
            </a:xfrm>
            <a:custGeom>
              <a:avLst/>
              <a:gdLst/>
              <a:ahLst/>
              <a:cxnLst/>
              <a:rect l="l" t="t" r="r" b="b"/>
              <a:pathLst>
                <a:path w="186237" h="90938" extrusionOk="0">
                  <a:moveTo>
                    <a:pt x="140900" y="-5"/>
                  </a:moveTo>
                  <a:cubicBezTo>
                    <a:pt x="130223" y="-27"/>
                    <a:pt x="119874" y="3729"/>
                    <a:pt x="111708" y="10606"/>
                  </a:cubicBezTo>
                  <a:cubicBezTo>
                    <a:pt x="98265" y="505"/>
                    <a:pt x="79450" y="1774"/>
                    <a:pt x="67482" y="13582"/>
                  </a:cubicBezTo>
                  <a:cubicBezTo>
                    <a:pt x="54134" y="7813"/>
                    <a:pt x="38632" y="13932"/>
                    <a:pt x="32838" y="27257"/>
                  </a:cubicBezTo>
                  <a:cubicBezTo>
                    <a:pt x="31415" y="26856"/>
                    <a:pt x="29941" y="26651"/>
                    <a:pt x="28459" y="26651"/>
                  </a:cubicBezTo>
                  <a:cubicBezTo>
                    <a:pt x="21227" y="26673"/>
                    <a:pt x="14804" y="31290"/>
                    <a:pt x="12498" y="38146"/>
                  </a:cubicBezTo>
                  <a:cubicBezTo>
                    <a:pt x="12104" y="38102"/>
                    <a:pt x="11703" y="38080"/>
                    <a:pt x="11309" y="38080"/>
                  </a:cubicBezTo>
                  <a:cubicBezTo>
                    <a:pt x="5135" y="38087"/>
                    <a:pt x="128" y="43090"/>
                    <a:pt x="121" y="49261"/>
                  </a:cubicBezTo>
                  <a:cubicBezTo>
                    <a:pt x="121" y="51230"/>
                    <a:pt x="1719" y="52820"/>
                    <a:pt x="3682" y="52820"/>
                  </a:cubicBezTo>
                  <a:cubicBezTo>
                    <a:pt x="5653" y="52820"/>
                    <a:pt x="7251" y="51230"/>
                    <a:pt x="7251" y="49261"/>
                  </a:cubicBezTo>
                  <a:cubicBezTo>
                    <a:pt x="7258" y="47022"/>
                    <a:pt x="9068" y="45206"/>
                    <a:pt x="11309" y="45206"/>
                  </a:cubicBezTo>
                  <a:cubicBezTo>
                    <a:pt x="12039" y="45213"/>
                    <a:pt x="12747" y="45417"/>
                    <a:pt x="13367" y="45796"/>
                  </a:cubicBezTo>
                  <a:cubicBezTo>
                    <a:pt x="15060" y="46810"/>
                    <a:pt x="17249" y="46256"/>
                    <a:pt x="18264" y="44564"/>
                  </a:cubicBezTo>
                  <a:cubicBezTo>
                    <a:pt x="18556" y="44075"/>
                    <a:pt x="18724" y="43528"/>
                    <a:pt x="18760" y="42959"/>
                  </a:cubicBezTo>
                  <a:cubicBezTo>
                    <a:pt x="19067" y="37818"/>
                    <a:pt x="23307" y="33799"/>
                    <a:pt x="28459" y="33777"/>
                  </a:cubicBezTo>
                  <a:cubicBezTo>
                    <a:pt x="30130" y="33792"/>
                    <a:pt x="31765" y="34237"/>
                    <a:pt x="33210" y="35083"/>
                  </a:cubicBezTo>
                  <a:cubicBezTo>
                    <a:pt x="34925" y="36045"/>
                    <a:pt x="37107" y="35440"/>
                    <a:pt x="38071" y="33719"/>
                  </a:cubicBezTo>
                  <a:cubicBezTo>
                    <a:pt x="38217" y="33463"/>
                    <a:pt x="38326" y="33179"/>
                    <a:pt x="38407" y="32895"/>
                  </a:cubicBezTo>
                  <a:cubicBezTo>
                    <a:pt x="41114" y="22618"/>
                    <a:pt x="51638" y="16477"/>
                    <a:pt x="61921" y="19183"/>
                  </a:cubicBezTo>
                  <a:cubicBezTo>
                    <a:pt x="63526" y="19606"/>
                    <a:pt x="65073" y="20233"/>
                    <a:pt x="66518" y="21050"/>
                  </a:cubicBezTo>
                  <a:cubicBezTo>
                    <a:pt x="68000" y="21889"/>
                    <a:pt x="69868" y="21568"/>
                    <a:pt x="70977" y="20277"/>
                  </a:cubicBezTo>
                  <a:cubicBezTo>
                    <a:pt x="80625" y="9045"/>
                    <a:pt x="97557" y="7762"/>
                    <a:pt x="108796" y="17404"/>
                  </a:cubicBezTo>
                  <a:cubicBezTo>
                    <a:pt x="109007" y="17579"/>
                    <a:pt x="109212" y="17761"/>
                    <a:pt x="109416" y="17951"/>
                  </a:cubicBezTo>
                  <a:cubicBezTo>
                    <a:pt x="110810" y="19212"/>
                    <a:pt x="112941" y="19183"/>
                    <a:pt x="114291" y="17878"/>
                  </a:cubicBezTo>
                  <a:cubicBezTo>
                    <a:pt x="129551" y="3218"/>
                    <a:pt x="153817" y="3700"/>
                    <a:pt x="168486" y="18950"/>
                  </a:cubicBezTo>
                  <a:cubicBezTo>
                    <a:pt x="183156" y="34200"/>
                    <a:pt x="182674" y="58450"/>
                    <a:pt x="167413" y="73110"/>
                  </a:cubicBezTo>
                  <a:cubicBezTo>
                    <a:pt x="152154" y="87769"/>
                    <a:pt x="127888" y="87288"/>
                    <a:pt x="113218" y="72037"/>
                  </a:cubicBezTo>
                  <a:cubicBezTo>
                    <a:pt x="110854" y="69580"/>
                    <a:pt x="108832" y="66815"/>
                    <a:pt x="107198" y="63825"/>
                  </a:cubicBezTo>
                  <a:cubicBezTo>
                    <a:pt x="106300" y="62184"/>
                    <a:pt x="104278" y="61513"/>
                    <a:pt x="102578" y="62301"/>
                  </a:cubicBezTo>
                  <a:cubicBezTo>
                    <a:pt x="91696" y="67341"/>
                    <a:pt x="78786" y="64533"/>
                    <a:pt x="70977" y="55438"/>
                  </a:cubicBezTo>
                  <a:cubicBezTo>
                    <a:pt x="69868" y="54147"/>
                    <a:pt x="68000" y="53826"/>
                    <a:pt x="66518" y="54665"/>
                  </a:cubicBezTo>
                  <a:cubicBezTo>
                    <a:pt x="58147" y="59427"/>
                    <a:pt x="47536" y="57261"/>
                    <a:pt x="41705" y="49596"/>
                  </a:cubicBezTo>
                  <a:cubicBezTo>
                    <a:pt x="41034" y="48721"/>
                    <a:pt x="39997" y="48210"/>
                    <a:pt x="38895" y="48210"/>
                  </a:cubicBezTo>
                  <a:lnTo>
                    <a:pt x="38895" y="48210"/>
                  </a:lnTo>
                  <a:cubicBezTo>
                    <a:pt x="37801" y="48210"/>
                    <a:pt x="36764" y="48714"/>
                    <a:pt x="36093" y="49574"/>
                  </a:cubicBezTo>
                  <a:cubicBezTo>
                    <a:pt x="34261" y="51945"/>
                    <a:pt x="31437" y="53338"/>
                    <a:pt x="28437" y="53352"/>
                  </a:cubicBezTo>
                  <a:cubicBezTo>
                    <a:pt x="26467" y="53352"/>
                    <a:pt x="24868" y="54949"/>
                    <a:pt x="24868" y="56919"/>
                  </a:cubicBezTo>
                  <a:cubicBezTo>
                    <a:pt x="24868" y="58888"/>
                    <a:pt x="26467" y="60485"/>
                    <a:pt x="28437" y="60485"/>
                  </a:cubicBezTo>
                  <a:cubicBezTo>
                    <a:pt x="32174" y="60492"/>
                    <a:pt x="35801" y="59238"/>
                    <a:pt x="38735" y="56933"/>
                  </a:cubicBezTo>
                  <a:cubicBezTo>
                    <a:pt x="43639" y="61666"/>
                    <a:pt x="50200" y="64307"/>
                    <a:pt x="57016" y="64292"/>
                  </a:cubicBezTo>
                  <a:cubicBezTo>
                    <a:pt x="60614" y="64277"/>
                    <a:pt x="64168" y="63534"/>
                    <a:pt x="67467" y="62104"/>
                  </a:cubicBezTo>
                  <a:cubicBezTo>
                    <a:pt x="73824" y="68362"/>
                    <a:pt x="82392" y="71877"/>
                    <a:pt x="91317" y="71877"/>
                  </a:cubicBezTo>
                  <a:cubicBezTo>
                    <a:pt x="95141" y="71884"/>
                    <a:pt x="98936" y="71235"/>
                    <a:pt x="102541" y="69959"/>
                  </a:cubicBezTo>
                  <a:cubicBezTo>
                    <a:pt x="116079" y="91110"/>
                    <a:pt x="144206" y="97294"/>
                    <a:pt x="165370" y="83765"/>
                  </a:cubicBezTo>
                  <a:cubicBezTo>
                    <a:pt x="186535" y="70243"/>
                    <a:pt x="192723" y="42128"/>
                    <a:pt x="179185" y="20977"/>
                  </a:cubicBezTo>
                  <a:cubicBezTo>
                    <a:pt x="170829" y="7915"/>
                    <a:pt x="156379" y="9"/>
                    <a:pt x="140863" y="9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88" name="Google Shape;1088;p98"/>
          <p:cNvSpPr/>
          <p:nvPr/>
        </p:nvSpPr>
        <p:spPr>
          <a:xfrm>
            <a:off x="7287885" y="4675217"/>
            <a:ext cx="12025" cy="25479"/>
          </a:xfrm>
          <a:custGeom>
            <a:avLst/>
            <a:gdLst/>
            <a:ahLst/>
            <a:cxnLst/>
            <a:rect l="l" t="t" r="r" b="b"/>
            <a:pathLst>
              <a:path w="7139" h="14911" extrusionOk="0">
                <a:moveTo>
                  <a:pt x="3686" y="-6"/>
                </a:moveTo>
                <a:cubicBezTo>
                  <a:pt x="1715" y="-6"/>
                  <a:pt x="124" y="1585"/>
                  <a:pt x="124" y="3554"/>
                </a:cubicBezTo>
                <a:cubicBezTo>
                  <a:pt x="124" y="3554"/>
                  <a:pt x="124" y="3561"/>
                  <a:pt x="124" y="3561"/>
                </a:cubicBezTo>
                <a:lnTo>
                  <a:pt x="124" y="11175"/>
                </a:lnTo>
                <a:cubicBezTo>
                  <a:pt x="37" y="13144"/>
                  <a:pt x="1562" y="14807"/>
                  <a:pt x="3525" y="14902"/>
                </a:cubicBezTo>
                <a:cubicBezTo>
                  <a:pt x="5496" y="14989"/>
                  <a:pt x="7167" y="13465"/>
                  <a:pt x="7255" y="11496"/>
                </a:cubicBezTo>
                <a:cubicBezTo>
                  <a:pt x="7262" y="11387"/>
                  <a:pt x="7262" y="11284"/>
                  <a:pt x="7255" y="11175"/>
                </a:cubicBezTo>
                <a:lnTo>
                  <a:pt x="7255" y="3561"/>
                </a:lnTo>
                <a:cubicBezTo>
                  <a:pt x="7255" y="1592"/>
                  <a:pt x="5656" y="-6"/>
                  <a:pt x="3686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9" name="Google Shape;1089;p98"/>
          <p:cNvSpPr/>
          <p:nvPr/>
        </p:nvSpPr>
        <p:spPr>
          <a:xfrm>
            <a:off x="7313561" y="4675217"/>
            <a:ext cx="12022" cy="25199"/>
          </a:xfrm>
          <a:custGeom>
            <a:avLst/>
            <a:gdLst/>
            <a:ahLst/>
            <a:cxnLst/>
            <a:rect l="l" t="t" r="r" b="b"/>
            <a:pathLst>
              <a:path w="7137" h="14747" extrusionOk="0">
                <a:moveTo>
                  <a:pt x="3690" y="-6"/>
                </a:moveTo>
                <a:cubicBezTo>
                  <a:pt x="1719" y="-6"/>
                  <a:pt x="121" y="1592"/>
                  <a:pt x="121" y="3561"/>
                </a:cubicBezTo>
                <a:lnTo>
                  <a:pt x="121" y="11175"/>
                </a:lnTo>
                <a:cubicBezTo>
                  <a:pt x="121" y="13144"/>
                  <a:pt x="1719" y="14741"/>
                  <a:pt x="3690" y="14741"/>
                </a:cubicBezTo>
                <a:cubicBezTo>
                  <a:pt x="5660" y="14741"/>
                  <a:pt x="7259" y="13144"/>
                  <a:pt x="7259" y="11175"/>
                </a:cubicBezTo>
                <a:lnTo>
                  <a:pt x="7259" y="3561"/>
                </a:lnTo>
                <a:cubicBezTo>
                  <a:pt x="7259" y="1592"/>
                  <a:pt x="5660" y="-6"/>
                  <a:pt x="3690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0" name="Google Shape;1090;p98"/>
          <p:cNvSpPr/>
          <p:nvPr/>
        </p:nvSpPr>
        <p:spPr>
          <a:xfrm>
            <a:off x="7339236" y="4675217"/>
            <a:ext cx="12025" cy="25479"/>
          </a:xfrm>
          <a:custGeom>
            <a:avLst/>
            <a:gdLst/>
            <a:ahLst/>
            <a:cxnLst/>
            <a:rect l="l" t="t" r="r" b="b"/>
            <a:pathLst>
              <a:path w="7139" h="14911" extrusionOk="0">
                <a:moveTo>
                  <a:pt x="3693" y="-6"/>
                </a:moveTo>
                <a:cubicBezTo>
                  <a:pt x="1723" y="-6"/>
                  <a:pt x="124" y="1592"/>
                  <a:pt x="124" y="3561"/>
                </a:cubicBezTo>
                <a:lnTo>
                  <a:pt x="124" y="11175"/>
                </a:lnTo>
                <a:cubicBezTo>
                  <a:pt x="37" y="13144"/>
                  <a:pt x="1562" y="14807"/>
                  <a:pt x="3525" y="14902"/>
                </a:cubicBezTo>
                <a:cubicBezTo>
                  <a:pt x="5496" y="14989"/>
                  <a:pt x="7167" y="13465"/>
                  <a:pt x="7255" y="11496"/>
                </a:cubicBezTo>
                <a:cubicBezTo>
                  <a:pt x="7262" y="11387"/>
                  <a:pt x="7262" y="11284"/>
                  <a:pt x="7255" y="11175"/>
                </a:cubicBezTo>
                <a:lnTo>
                  <a:pt x="7255" y="3561"/>
                </a:lnTo>
                <a:cubicBezTo>
                  <a:pt x="7262" y="1599"/>
                  <a:pt x="5671" y="2"/>
                  <a:pt x="3701" y="-6"/>
                </a:cubicBezTo>
                <a:cubicBezTo>
                  <a:pt x="3701" y="-6"/>
                  <a:pt x="3693" y="-6"/>
                  <a:pt x="3693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1" name="Google Shape;1091;p98"/>
          <p:cNvSpPr/>
          <p:nvPr/>
        </p:nvSpPr>
        <p:spPr>
          <a:xfrm>
            <a:off x="7364926" y="4675217"/>
            <a:ext cx="12010" cy="25199"/>
          </a:xfrm>
          <a:custGeom>
            <a:avLst/>
            <a:gdLst/>
            <a:ahLst/>
            <a:cxnLst/>
            <a:rect l="l" t="t" r="r" b="b"/>
            <a:pathLst>
              <a:path w="7130" h="14747" extrusionOk="0">
                <a:moveTo>
                  <a:pt x="3689" y="-6"/>
                </a:moveTo>
                <a:cubicBezTo>
                  <a:pt x="1719" y="-6"/>
                  <a:pt x="121" y="1592"/>
                  <a:pt x="121" y="3561"/>
                </a:cubicBezTo>
                <a:lnTo>
                  <a:pt x="121" y="11175"/>
                </a:lnTo>
                <a:cubicBezTo>
                  <a:pt x="121" y="13144"/>
                  <a:pt x="1719" y="14741"/>
                  <a:pt x="3689" y="14741"/>
                </a:cubicBezTo>
                <a:cubicBezTo>
                  <a:pt x="5653" y="14741"/>
                  <a:pt x="7251" y="13144"/>
                  <a:pt x="7251" y="11175"/>
                </a:cubicBezTo>
                <a:lnTo>
                  <a:pt x="7251" y="3561"/>
                </a:lnTo>
                <a:cubicBezTo>
                  <a:pt x="7251" y="1592"/>
                  <a:pt x="5660" y="2"/>
                  <a:pt x="3689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2" name="Google Shape;1092;p98"/>
          <p:cNvSpPr/>
          <p:nvPr/>
        </p:nvSpPr>
        <p:spPr>
          <a:xfrm>
            <a:off x="7390607" y="4675217"/>
            <a:ext cx="12010" cy="25199"/>
          </a:xfrm>
          <a:custGeom>
            <a:avLst/>
            <a:gdLst/>
            <a:ahLst/>
            <a:cxnLst/>
            <a:rect l="l" t="t" r="r" b="b"/>
            <a:pathLst>
              <a:path w="7130" h="14747" extrusionOk="0">
                <a:moveTo>
                  <a:pt x="3682" y="-6"/>
                </a:moveTo>
                <a:cubicBezTo>
                  <a:pt x="1712" y="2"/>
                  <a:pt x="121" y="1592"/>
                  <a:pt x="121" y="3561"/>
                </a:cubicBezTo>
                <a:lnTo>
                  <a:pt x="121" y="11175"/>
                </a:lnTo>
                <a:cubicBezTo>
                  <a:pt x="121" y="13144"/>
                  <a:pt x="1719" y="14741"/>
                  <a:pt x="3689" y="14741"/>
                </a:cubicBezTo>
                <a:cubicBezTo>
                  <a:pt x="5653" y="14741"/>
                  <a:pt x="7251" y="13144"/>
                  <a:pt x="7251" y="11175"/>
                </a:cubicBezTo>
                <a:lnTo>
                  <a:pt x="7251" y="3561"/>
                </a:lnTo>
                <a:cubicBezTo>
                  <a:pt x="7251" y="1592"/>
                  <a:pt x="5653" y="-6"/>
                  <a:pt x="3682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3" name="Google Shape;1093;p98"/>
          <p:cNvSpPr/>
          <p:nvPr/>
        </p:nvSpPr>
        <p:spPr>
          <a:xfrm>
            <a:off x="7416290" y="4675217"/>
            <a:ext cx="12010" cy="25199"/>
          </a:xfrm>
          <a:custGeom>
            <a:avLst/>
            <a:gdLst/>
            <a:ahLst/>
            <a:cxnLst/>
            <a:rect l="l" t="t" r="r" b="b"/>
            <a:pathLst>
              <a:path w="7130" h="14747" extrusionOk="0">
                <a:moveTo>
                  <a:pt x="3682" y="-6"/>
                </a:moveTo>
                <a:cubicBezTo>
                  <a:pt x="1712" y="-6"/>
                  <a:pt x="121" y="1585"/>
                  <a:pt x="121" y="3554"/>
                </a:cubicBezTo>
                <a:cubicBezTo>
                  <a:pt x="121" y="3554"/>
                  <a:pt x="121" y="3561"/>
                  <a:pt x="121" y="3561"/>
                </a:cubicBezTo>
                <a:lnTo>
                  <a:pt x="121" y="11175"/>
                </a:lnTo>
                <a:cubicBezTo>
                  <a:pt x="121" y="13144"/>
                  <a:pt x="1719" y="14741"/>
                  <a:pt x="3690" y="14741"/>
                </a:cubicBezTo>
                <a:cubicBezTo>
                  <a:pt x="5653" y="14741"/>
                  <a:pt x="7251" y="13144"/>
                  <a:pt x="7251" y="11175"/>
                </a:cubicBezTo>
                <a:lnTo>
                  <a:pt x="7251" y="3561"/>
                </a:lnTo>
                <a:cubicBezTo>
                  <a:pt x="7251" y="1592"/>
                  <a:pt x="5653" y="-6"/>
                  <a:pt x="3682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4" name="Google Shape;1094;p98"/>
          <p:cNvSpPr/>
          <p:nvPr/>
        </p:nvSpPr>
        <p:spPr>
          <a:xfrm>
            <a:off x="7441959" y="4675217"/>
            <a:ext cx="12022" cy="25199"/>
          </a:xfrm>
          <a:custGeom>
            <a:avLst/>
            <a:gdLst/>
            <a:ahLst/>
            <a:cxnLst/>
            <a:rect l="l" t="t" r="r" b="b"/>
            <a:pathLst>
              <a:path w="7137" h="14747" extrusionOk="0">
                <a:moveTo>
                  <a:pt x="3689" y="-6"/>
                </a:moveTo>
                <a:cubicBezTo>
                  <a:pt x="1719" y="-6"/>
                  <a:pt x="121" y="1592"/>
                  <a:pt x="121" y="3561"/>
                </a:cubicBezTo>
                <a:lnTo>
                  <a:pt x="121" y="11175"/>
                </a:lnTo>
                <a:cubicBezTo>
                  <a:pt x="121" y="13144"/>
                  <a:pt x="1719" y="14741"/>
                  <a:pt x="3689" y="14741"/>
                </a:cubicBezTo>
                <a:cubicBezTo>
                  <a:pt x="5660" y="14741"/>
                  <a:pt x="7258" y="13144"/>
                  <a:pt x="7258" y="11175"/>
                </a:cubicBezTo>
                <a:lnTo>
                  <a:pt x="7258" y="3561"/>
                </a:lnTo>
                <a:cubicBezTo>
                  <a:pt x="7258" y="1592"/>
                  <a:pt x="5660" y="-6"/>
                  <a:pt x="3689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5" name="Google Shape;1095;p98"/>
          <p:cNvSpPr/>
          <p:nvPr/>
        </p:nvSpPr>
        <p:spPr>
          <a:xfrm>
            <a:off x="7467668" y="4675217"/>
            <a:ext cx="12010" cy="25199"/>
          </a:xfrm>
          <a:custGeom>
            <a:avLst/>
            <a:gdLst/>
            <a:ahLst/>
            <a:cxnLst/>
            <a:rect l="l" t="t" r="r" b="b"/>
            <a:pathLst>
              <a:path w="7130" h="14747" extrusionOk="0">
                <a:moveTo>
                  <a:pt x="3689" y="-6"/>
                </a:moveTo>
                <a:cubicBezTo>
                  <a:pt x="1719" y="-6"/>
                  <a:pt x="121" y="1592"/>
                  <a:pt x="121" y="3561"/>
                </a:cubicBezTo>
                <a:lnTo>
                  <a:pt x="121" y="11175"/>
                </a:lnTo>
                <a:cubicBezTo>
                  <a:pt x="121" y="13144"/>
                  <a:pt x="1719" y="14741"/>
                  <a:pt x="3689" y="14741"/>
                </a:cubicBezTo>
                <a:cubicBezTo>
                  <a:pt x="5653" y="14741"/>
                  <a:pt x="7251" y="13144"/>
                  <a:pt x="7251" y="11175"/>
                </a:cubicBezTo>
                <a:lnTo>
                  <a:pt x="7251" y="3561"/>
                </a:lnTo>
                <a:cubicBezTo>
                  <a:pt x="7258" y="1599"/>
                  <a:pt x="5667" y="2"/>
                  <a:pt x="3697" y="-6"/>
                </a:cubicBezTo>
                <a:cubicBezTo>
                  <a:pt x="3697" y="-6"/>
                  <a:pt x="3689" y="-6"/>
                  <a:pt x="3689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6" name="Google Shape;1096;p98"/>
          <p:cNvSpPr/>
          <p:nvPr/>
        </p:nvSpPr>
        <p:spPr>
          <a:xfrm>
            <a:off x="1785329" y="3068016"/>
            <a:ext cx="3747848" cy="2927348"/>
          </a:xfrm>
          <a:custGeom>
            <a:avLst/>
            <a:gdLst/>
            <a:ahLst/>
            <a:cxnLst/>
            <a:rect l="l" t="t" r="r" b="b"/>
            <a:pathLst>
              <a:path w="2225027" h="1713137" extrusionOk="0">
                <a:moveTo>
                  <a:pt x="2044405" y="581108"/>
                </a:moveTo>
                <a:cubicBezTo>
                  <a:pt x="2103884" y="1143689"/>
                  <a:pt x="1695742" y="1647939"/>
                  <a:pt x="1132794" y="1707379"/>
                </a:cubicBezTo>
                <a:cubicBezTo>
                  <a:pt x="569853" y="1766819"/>
                  <a:pt x="65274" y="1358943"/>
                  <a:pt x="5794" y="796362"/>
                </a:cubicBezTo>
                <a:cubicBezTo>
                  <a:pt x="-1537" y="727017"/>
                  <a:pt x="-1764" y="657111"/>
                  <a:pt x="5117" y="587723"/>
                </a:cubicBezTo>
                <a:cubicBezTo>
                  <a:pt x="12152" y="516862"/>
                  <a:pt x="78097" y="302461"/>
                  <a:pt x="98532" y="237062"/>
                </a:cubicBezTo>
                <a:lnTo>
                  <a:pt x="642388" y="319258"/>
                </a:lnTo>
                <a:cubicBezTo>
                  <a:pt x="613101" y="374154"/>
                  <a:pt x="544959" y="553488"/>
                  <a:pt x="538420" y="619223"/>
                </a:cubicBezTo>
                <a:cubicBezTo>
                  <a:pt x="511724" y="888950"/>
                  <a:pt x="708880" y="1129234"/>
                  <a:pt x="978783" y="1155913"/>
                </a:cubicBezTo>
                <a:cubicBezTo>
                  <a:pt x="1248686" y="1182592"/>
                  <a:pt x="1489120" y="985564"/>
                  <a:pt x="1515816" y="715837"/>
                </a:cubicBezTo>
                <a:cubicBezTo>
                  <a:pt x="1522114" y="652269"/>
                  <a:pt x="1515925" y="588088"/>
                  <a:pt x="1497608" y="526890"/>
                </a:cubicBezTo>
                <a:lnTo>
                  <a:pt x="1295919" y="524797"/>
                </a:lnTo>
                <a:lnTo>
                  <a:pt x="1786945" y="-6"/>
                </a:lnTo>
                <a:lnTo>
                  <a:pt x="2225148" y="582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highlight>
                <a:srgbClr val="1A9847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7" name="Google Shape;1097;p98"/>
          <p:cNvSpPr txBox="1"/>
          <p:nvPr/>
        </p:nvSpPr>
        <p:spPr>
          <a:xfrm>
            <a:off x="4349103" y="3815015"/>
            <a:ext cx="894160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Pronajímaný </a:t>
            </a:r>
            <a:endParaRPr sz="877">
              <a:solidFill>
                <a:srgbClr val="FFFFFF"/>
              </a:solidFill>
            </a:endParaRPr>
          </a:p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</a:rPr>
              <a:t>majetek</a:t>
            </a: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cs" sz="780">
                <a:solidFill>
                  <a:srgbClr val="FFFFFF"/>
                </a:solidFill>
              </a:rPr>
              <a:t>někoho</a:t>
            </a:r>
            <a:endParaRPr sz="877">
              <a:solidFill>
                <a:srgbClr val="FFFFFF"/>
              </a:solidFill>
            </a:endParaRPr>
          </a:p>
        </p:txBody>
      </p:sp>
      <p:grpSp>
        <p:nvGrpSpPr>
          <p:cNvPr id="1098" name="Google Shape;1098;p98"/>
          <p:cNvGrpSpPr/>
          <p:nvPr/>
        </p:nvGrpSpPr>
        <p:grpSpPr>
          <a:xfrm>
            <a:off x="4569923" y="3402921"/>
            <a:ext cx="415668" cy="421235"/>
            <a:chOff x="10129940" y="5997179"/>
            <a:chExt cx="246753" cy="246592"/>
          </a:xfrm>
        </p:grpSpPr>
        <p:sp>
          <p:nvSpPr>
            <p:cNvPr id="1099" name="Google Shape;1099;p98"/>
            <p:cNvSpPr/>
            <p:nvPr/>
          </p:nvSpPr>
          <p:spPr>
            <a:xfrm>
              <a:off x="10129940" y="5997179"/>
              <a:ext cx="246753" cy="246592"/>
            </a:xfrm>
            <a:custGeom>
              <a:avLst/>
              <a:gdLst/>
              <a:ahLst/>
              <a:cxnLst/>
              <a:rect l="l" t="t" r="r" b="b"/>
              <a:pathLst>
                <a:path w="246753" h="246592" extrusionOk="0">
                  <a:moveTo>
                    <a:pt x="242758" y="238368"/>
                  </a:moveTo>
                  <a:lnTo>
                    <a:pt x="218084" y="238368"/>
                  </a:lnTo>
                  <a:lnTo>
                    <a:pt x="218084" y="102713"/>
                  </a:lnTo>
                  <a:cubicBezTo>
                    <a:pt x="218076" y="100445"/>
                    <a:pt x="216237" y="98607"/>
                    <a:pt x="213968" y="98607"/>
                  </a:cubicBezTo>
                  <a:lnTo>
                    <a:pt x="156394" y="98607"/>
                  </a:lnTo>
                  <a:lnTo>
                    <a:pt x="156394" y="4108"/>
                  </a:lnTo>
                  <a:cubicBezTo>
                    <a:pt x="156394" y="1840"/>
                    <a:pt x="154555" y="2"/>
                    <a:pt x="152285" y="-6"/>
                  </a:cubicBezTo>
                  <a:lnTo>
                    <a:pt x="45361" y="-6"/>
                  </a:lnTo>
                  <a:cubicBezTo>
                    <a:pt x="43092" y="-6"/>
                    <a:pt x="41245" y="1832"/>
                    <a:pt x="41245" y="4108"/>
                  </a:cubicBezTo>
                  <a:lnTo>
                    <a:pt x="41245" y="238368"/>
                  </a:lnTo>
                  <a:lnTo>
                    <a:pt x="4237" y="238368"/>
                  </a:lnTo>
                  <a:cubicBezTo>
                    <a:pt x="1967" y="238368"/>
                    <a:pt x="121" y="240206"/>
                    <a:pt x="121" y="242481"/>
                  </a:cubicBezTo>
                  <a:cubicBezTo>
                    <a:pt x="121" y="244750"/>
                    <a:pt x="1967" y="246587"/>
                    <a:pt x="4237" y="246587"/>
                  </a:cubicBezTo>
                  <a:lnTo>
                    <a:pt x="242758" y="246587"/>
                  </a:lnTo>
                  <a:cubicBezTo>
                    <a:pt x="245028" y="246587"/>
                    <a:pt x="246875" y="244750"/>
                    <a:pt x="246875" y="242474"/>
                  </a:cubicBezTo>
                  <a:cubicBezTo>
                    <a:pt x="246875" y="240206"/>
                    <a:pt x="245028" y="238368"/>
                    <a:pt x="242758" y="238368"/>
                  </a:cubicBezTo>
                  <a:close/>
                  <a:moveTo>
                    <a:pt x="86486" y="238368"/>
                  </a:moveTo>
                  <a:lnTo>
                    <a:pt x="70036" y="238368"/>
                  </a:lnTo>
                  <a:lnTo>
                    <a:pt x="70036" y="201376"/>
                  </a:lnTo>
                  <a:cubicBezTo>
                    <a:pt x="70036" y="199108"/>
                    <a:pt x="71875" y="197270"/>
                    <a:pt x="74145" y="197270"/>
                  </a:cubicBezTo>
                  <a:lnTo>
                    <a:pt x="82392" y="197270"/>
                  </a:lnTo>
                  <a:cubicBezTo>
                    <a:pt x="84661" y="197270"/>
                    <a:pt x="86500" y="199108"/>
                    <a:pt x="86508" y="201376"/>
                  </a:cubicBezTo>
                  <a:close/>
                  <a:moveTo>
                    <a:pt x="102936" y="102713"/>
                  </a:moveTo>
                  <a:lnTo>
                    <a:pt x="102936" y="238368"/>
                  </a:lnTo>
                  <a:lnTo>
                    <a:pt x="94711" y="238368"/>
                  </a:lnTo>
                  <a:lnTo>
                    <a:pt x="94711" y="201376"/>
                  </a:lnTo>
                  <a:cubicBezTo>
                    <a:pt x="94703" y="194564"/>
                    <a:pt x="89186" y="189051"/>
                    <a:pt x="82370" y="189051"/>
                  </a:cubicBezTo>
                  <a:lnTo>
                    <a:pt x="74145" y="189051"/>
                  </a:lnTo>
                  <a:cubicBezTo>
                    <a:pt x="67336" y="189051"/>
                    <a:pt x="61811" y="194572"/>
                    <a:pt x="61811" y="201376"/>
                  </a:cubicBezTo>
                  <a:lnTo>
                    <a:pt x="61811" y="238368"/>
                  </a:lnTo>
                  <a:lnTo>
                    <a:pt x="49470" y="238368"/>
                  </a:lnTo>
                  <a:lnTo>
                    <a:pt x="49470" y="8214"/>
                  </a:lnTo>
                  <a:lnTo>
                    <a:pt x="148169" y="8214"/>
                  </a:lnTo>
                  <a:lnTo>
                    <a:pt x="148169" y="98651"/>
                  </a:lnTo>
                  <a:lnTo>
                    <a:pt x="107044" y="98651"/>
                  </a:lnTo>
                  <a:cubicBezTo>
                    <a:pt x="104782" y="98651"/>
                    <a:pt x="102943" y="100481"/>
                    <a:pt x="102936" y="102742"/>
                  </a:cubicBezTo>
                  <a:close/>
                  <a:moveTo>
                    <a:pt x="209859" y="238368"/>
                  </a:moveTo>
                  <a:lnTo>
                    <a:pt x="111160" y="238368"/>
                  </a:lnTo>
                  <a:lnTo>
                    <a:pt x="111160" y="106856"/>
                  </a:lnTo>
                  <a:lnTo>
                    <a:pt x="209859" y="106856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0" name="Google Shape;1100;p98"/>
            <p:cNvSpPr/>
            <p:nvPr/>
          </p:nvSpPr>
          <p:spPr>
            <a:xfrm>
              <a:off x="10232755" y="6054723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04" y="-6"/>
                  </a:moveTo>
                  <a:lnTo>
                    <a:pt x="4230" y="-6"/>
                  </a:lnTo>
                  <a:cubicBezTo>
                    <a:pt x="1960" y="-6"/>
                    <a:pt x="121" y="1832"/>
                    <a:pt x="121" y="4100"/>
                  </a:cubicBezTo>
                  <a:lnTo>
                    <a:pt x="121" y="28759"/>
                  </a:lnTo>
                  <a:cubicBezTo>
                    <a:pt x="121" y="31027"/>
                    <a:pt x="1960" y="32865"/>
                    <a:pt x="4230" y="32873"/>
                  </a:cubicBezTo>
                  <a:lnTo>
                    <a:pt x="28904" y="32873"/>
                  </a:lnTo>
                  <a:cubicBezTo>
                    <a:pt x="31174" y="32865"/>
                    <a:pt x="33013" y="31027"/>
                    <a:pt x="33020" y="28759"/>
                  </a:cubicBezTo>
                  <a:lnTo>
                    <a:pt x="33020" y="4100"/>
                  </a:lnTo>
                  <a:cubicBezTo>
                    <a:pt x="33013" y="1832"/>
                    <a:pt x="31174" y="-6"/>
                    <a:pt x="28904" y="-6"/>
                  </a:cubicBezTo>
                  <a:close/>
                  <a:moveTo>
                    <a:pt x="24795" y="24653"/>
                  </a:moveTo>
                  <a:lnTo>
                    <a:pt x="8346" y="24653"/>
                  </a:lnTo>
                  <a:lnTo>
                    <a:pt x="8346" y="8214"/>
                  </a:lnTo>
                  <a:lnTo>
                    <a:pt x="24825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1" name="Google Shape;1101;p98"/>
            <p:cNvSpPr/>
            <p:nvPr/>
          </p:nvSpPr>
          <p:spPr>
            <a:xfrm>
              <a:off x="10232755" y="6013618"/>
              <a:ext cx="32899" cy="32885"/>
            </a:xfrm>
            <a:custGeom>
              <a:avLst/>
              <a:gdLst/>
              <a:ahLst/>
              <a:cxnLst/>
              <a:rect l="l" t="t" r="r" b="b"/>
              <a:pathLst>
                <a:path w="32899" h="32885" extrusionOk="0">
                  <a:moveTo>
                    <a:pt x="28904" y="-6"/>
                  </a:move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80"/>
                  </a:cubicBezTo>
                  <a:lnTo>
                    <a:pt x="28904" y="32880"/>
                  </a:lnTo>
                  <a:cubicBezTo>
                    <a:pt x="31174" y="32873"/>
                    <a:pt x="33013" y="31035"/>
                    <a:pt x="33020" y="28766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4" y="-6"/>
                  </a:cubicBezTo>
                  <a:close/>
                  <a:moveTo>
                    <a:pt x="24795" y="24660"/>
                  </a:moveTo>
                  <a:lnTo>
                    <a:pt x="8346" y="24660"/>
                  </a:lnTo>
                  <a:lnTo>
                    <a:pt x="8346" y="8221"/>
                  </a:lnTo>
                  <a:lnTo>
                    <a:pt x="24825" y="8221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2" name="Google Shape;1102;p98"/>
            <p:cNvSpPr/>
            <p:nvPr/>
          </p:nvSpPr>
          <p:spPr>
            <a:xfrm>
              <a:off x="10191630" y="6054723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04" y="-6"/>
                  </a:moveTo>
                  <a:lnTo>
                    <a:pt x="4230" y="-6"/>
                  </a:lnTo>
                  <a:cubicBezTo>
                    <a:pt x="1960" y="-6"/>
                    <a:pt x="121" y="1832"/>
                    <a:pt x="121" y="4100"/>
                  </a:cubicBezTo>
                  <a:lnTo>
                    <a:pt x="121" y="28759"/>
                  </a:lnTo>
                  <a:cubicBezTo>
                    <a:pt x="121" y="31027"/>
                    <a:pt x="1960" y="32865"/>
                    <a:pt x="4230" y="32873"/>
                  </a:cubicBezTo>
                  <a:lnTo>
                    <a:pt x="28904" y="32873"/>
                  </a:lnTo>
                  <a:cubicBezTo>
                    <a:pt x="31174" y="32865"/>
                    <a:pt x="33013" y="31027"/>
                    <a:pt x="33020" y="28759"/>
                  </a:cubicBezTo>
                  <a:lnTo>
                    <a:pt x="33020" y="4100"/>
                  </a:lnTo>
                  <a:cubicBezTo>
                    <a:pt x="33013" y="1832"/>
                    <a:pt x="31174" y="-6"/>
                    <a:pt x="28904" y="-6"/>
                  </a:cubicBezTo>
                  <a:close/>
                  <a:moveTo>
                    <a:pt x="24795" y="24653"/>
                  </a:moveTo>
                  <a:lnTo>
                    <a:pt x="8346" y="24653"/>
                  </a:lnTo>
                  <a:lnTo>
                    <a:pt x="8346" y="8214"/>
                  </a:lnTo>
                  <a:lnTo>
                    <a:pt x="24795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3" name="Google Shape;1103;p98"/>
            <p:cNvSpPr/>
            <p:nvPr/>
          </p:nvSpPr>
          <p:spPr>
            <a:xfrm>
              <a:off x="10191630" y="6013618"/>
              <a:ext cx="32899" cy="32885"/>
            </a:xfrm>
            <a:custGeom>
              <a:avLst/>
              <a:gdLst/>
              <a:ahLst/>
              <a:cxnLst/>
              <a:rect l="l" t="t" r="r" b="b"/>
              <a:pathLst>
                <a:path w="32899" h="32885" extrusionOk="0">
                  <a:moveTo>
                    <a:pt x="28904" y="-6"/>
                  </a:moveTo>
                  <a:lnTo>
                    <a:pt x="4230" y="-6"/>
                  </a:lnTo>
                  <a:cubicBezTo>
                    <a:pt x="1960" y="2"/>
                    <a:pt x="121" y="1840"/>
                    <a:pt x="121" y="4108"/>
                  </a:cubicBezTo>
                  <a:lnTo>
                    <a:pt x="121" y="28766"/>
                  </a:lnTo>
                  <a:cubicBezTo>
                    <a:pt x="121" y="31035"/>
                    <a:pt x="1960" y="32873"/>
                    <a:pt x="4230" y="32880"/>
                  </a:cubicBezTo>
                  <a:lnTo>
                    <a:pt x="28904" y="32880"/>
                  </a:lnTo>
                  <a:cubicBezTo>
                    <a:pt x="31174" y="32873"/>
                    <a:pt x="33013" y="31035"/>
                    <a:pt x="33020" y="28766"/>
                  </a:cubicBezTo>
                  <a:lnTo>
                    <a:pt x="33020" y="4108"/>
                  </a:lnTo>
                  <a:cubicBezTo>
                    <a:pt x="33013" y="1840"/>
                    <a:pt x="31174" y="2"/>
                    <a:pt x="28904" y="-6"/>
                  </a:cubicBezTo>
                  <a:close/>
                  <a:moveTo>
                    <a:pt x="24795" y="24660"/>
                  </a:moveTo>
                  <a:lnTo>
                    <a:pt x="8346" y="24660"/>
                  </a:lnTo>
                  <a:lnTo>
                    <a:pt x="8346" y="8221"/>
                  </a:lnTo>
                  <a:lnTo>
                    <a:pt x="24795" y="8221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4" name="Google Shape;1104;p98"/>
            <p:cNvSpPr/>
            <p:nvPr/>
          </p:nvSpPr>
          <p:spPr>
            <a:xfrm>
              <a:off x="10191630" y="6095821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28904" y="-6"/>
                  </a:moveTo>
                  <a:lnTo>
                    <a:pt x="4230" y="-6"/>
                  </a:lnTo>
                  <a:cubicBezTo>
                    <a:pt x="1960" y="-6"/>
                    <a:pt x="121" y="1832"/>
                    <a:pt x="121" y="4101"/>
                  </a:cubicBezTo>
                  <a:lnTo>
                    <a:pt x="121" y="28759"/>
                  </a:lnTo>
                  <a:cubicBezTo>
                    <a:pt x="121" y="31027"/>
                    <a:pt x="1960" y="32865"/>
                    <a:pt x="4230" y="32873"/>
                  </a:cubicBezTo>
                  <a:lnTo>
                    <a:pt x="28904" y="32873"/>
                  </a:lnTo>
                  <a:cubicBezTo>
                    <a:pt x="31174" y="32865"/>
                    <a:pt x="33013" y="31027"/>
                    <a:pt x="33020" y="28759"/>
                  </a:cubicBezTo>
                  <a:lnTo>
                    <a:pt x="33020" y="4101"/>
                  </a:lnTo>
                  <a:cubicBezTo>
                    <a:pt x="33013" y="1832"/>
                    <a:pt x="31174" y="-6"/>
                    <a:pt x="28904" y="-6"/>
                  </a:cubicBezTo>
                  <a:close/>
                  <a:moveTo>
                    <a:pt x="24795" y="24653"/>
                  </a:moveTo>
                  <a:lnTo>
                    <a:pt x="8346" y="24653"/>
                  </a:lnTo>
                  <a:lnTo>
                    <a:pt x="8346" y="8214"/>
                  </a:lnTo>
                  <a:lnTo>
                    <a:pt x="24795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5" name="Google Shape;1105;p98"/>
            <p:cNvSpPr/>
            <p:nvPr/>
          </p:nvSpPr>
          <p:spPr>
            <a:xfrm>
              <a:off x="10191630" y="6136918"/>
              <a:ext cx="32899" cy="32892"/>
            </a:xfrm>
            <a:custGeom>
              <a:avLst/>
              <a:gdLst/>
              <a:ahLst/>
              <a:cxnLst/>
              <a:rect l="l" t="t" r="r" b="b"/>
              <a:pathLst>
                <a:path w="32899" h="32892" extrusionOk="0">
                  <a:moveTo>
                    <a:pt x="28904" y="-6"/>
                  </a:moveTo>
                  <a:lnTo>
                    <a:pt x="4230" y="-6"/>
                  </a:lnTo>
                  <a:cubicBezTo>
                    <a:pt x="1960" y="-6"/>
                    <a:pt x="121" y="1832"/>
                    <a:pt x="121" y="4100"/>
                  </a:cubicBezTo>
                  <a:lnTo>
                    <a:pt x="121" y="28774"/>
                  </a:lnTo>
                  <a:cubicBezTo>
                    <a:pt x="121" y="31042"/>
                    <a:pt x="1960" y="32880"/>
                    <a:pt x="4230" y="32887"/>
                  </a:cubicBezTo>
                  <a:lnTo>
                    <a:pt x="28904" y="32887"/>
                  </a:lnTo>
                  <a:cubicBezTo>
                    <a:pt x="31174" y="32880"/>
                    <a:pt x="33013" y="31042"/>
                    <a:pt x="33020" y="28774"/>
                  </a:cubicBezTo>
                  <a:lnTo>
                    <a:pt x="33020" y="4115"/>
                  </a:lnTo>
                  <a:cubicBezTo>
                    <a:pt x="33028" y="1847"/>
                    <a:pt x="31181" y="2"/>
                    <a:pt x="28912" y="-6"/>
                  </a:cubicBezTo>
                  <a:cubicBezTo>
                    <a:pt x="28912" y="-6"/>
                    <a:pt x="28904" y="-6"/>
                    <a:pt x="28904" y="-6"/>
                  </a:cubicBezTo>
                  <a:close/>
                  <a:moveTo>
                    <a:pt x="24795" y="24653"/>
                  </a:moveTo>
                  <a:lnTo>
                    <a:pt x="8346" y="24653"/>
                  </a:lnTo>
                  <a:lnTo>
                    <a:pt x="8346" y="8214"/>
                  </a:lnTo>
                  <a:lnTo>
                    <a:pt x="24795" y="8214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6" name="Google Shape;1106;p98"/>
            <p:cNvSpPr/>
            <p:nvPr/>
          </p:nvSpPr>
          <p:spPr>
            <a:xfrm>
              <a:off x="10294438" y="6153357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7" y="32873"/>
                  </a:moveTo>
                  <a:lnTo>
                    <a:pt x="28911" y="32873"/>
                  </a:lnTo>
                  <a:cubicBezTo>
                    <a:pt x="31181" y="32865"/>
                    <a:pt x="33020" y="31027"/>
                    <a:pt x="33020" y="28759"/>
                  </a:cubicBezTo>
                  <a:lnTo>
                    <a:pt x="33020" y="4101"/>
                  </a:lnTo>
                  <a:cubicBezTo>
                    <a:pt x="33020" y="1832"/>
                    <a:pt x="31181" y="-6"/>
                    <a:pt x="28911" y="-6"/>
                  </a:cubicBezTo>
                  <a:lnTo>
                    <a:pt x="4237" y="-6"/>
                  </a:lnTo>
                  <a:cubicBezTo>
                    <a:pt x="1967" y="-6"/>
                    <a:pt x="128" y="1832"/>
                    <a:pt x="121" y="4101"/>
                  </a:cubicBezTo>
                  <a:lnTo>
                    <a:pt x="121" y="28759"/>
                  </a:lnTo>
                  <a:cubicBezTo>
                    <a:pt x="128" y="31027"/>
                    <a:pt x="1967" y="32865"/>
                    <a:pt x="4237" y="32873"/>
                  </a:cubicBezTo>
                  <a:close/>
                  <a:moveTo>
                    <a:pt x="8346" y="8214"/>
                  </a:moveTo>
                  <a:lnTo>
                    <a:pt x="24795" y="8214"/>
                  </a:lnTo>
                  <a:lnTo>
                    <a:pt x="24795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7" name="Google Shape;1107;p98"/>
            <p:cNvSpPr/>
            <p:nvPr/>
          </p:nvSpPr>
          <p:spPr>
            <a:xfrm>
              <a:off x="10294438" y="6112260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7" y="32873"/>
                  </a:moveTo>
                  <a:lnTo>
                    <a:pt x="28911" y="32873"/>
                  </a:lnTo>
                  <a:cubicBezTo>
                    <a:pt x="31181" y="32865"/>
                    <a:pt x="33020" y="31027"/>
                    <a:pt x="33020" y="28759"/>
                  </a:cubicBezTo>
                  <a:lnTo>
                    <a:pt x="33020" y="4101"/>
                  </a:lnTo>
                  <a:cubicBezTo>
                    <a:pt x="33020" y="1832"/>
                    <a:pt x="31181" y="-6"/>
                    <a:pt x="28911" y="-6"/>
                  </a:cubicBezTo>
                  <a:lnTo>
                    <a:pt x="4237" y="-6"/>
                  </a:lnTo>
                  <a:cubicBezTo>
                    <a:pt x="1967" y="-6"/>
                    <a:pt x="128" y="1832"/>
                    <a:pt x="121" y="4101"/>
                  </a:cubicBezTo>
                  <a:lnTo>
                    <a:pt x="121" y="28759"/>
                  </a:lnTo>
                  <a:cubicBezTo>
                    <a:pt x="128" y="31027"/>
                    <a:pt x="1967" y="32865"/>
                    <a:pt x="4237" y="32873"/>
                  </a:cubicBezTo>
                  <a:close/>
                  <a:moveTo>
                    <a:pt x="8346" y="8214"/>
                  </a:moveTo>
                  <a:lnTo>
                    <a:pt x="24795" y="8214"/>
                  </a:lnTo>
                  <a:lnTo>
                    <a:pt x="24795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8" name="Google Shape;1108;p98"/>
            <p:cNvSpPr/>
            <p:nvPr/>
          </p:nvSpPr>
          <p:spPr>
            <a:xfrm>
              <a:off x="10294438" y="6194455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7" y="32873"/>
                  </a:moveTo>
                  <a:lnTo>
                    <a:pt x="28911" y="32873"/>
                  </a:lnTo>
                  <a:cubicBezTo>
                    <a:pt x="31181" y="32865"/>
                    <a:pt x="33020" y="31027"/>
                    <a:pt x="33020" y="28759"/>
                  </a:cubicBezTo>
                  <a:lnTo>
                    <a:pt x="33020" y="4100"/>
                  </a:lnTo>
                  <a:cubicBezTo>
                    <a:pt x="33020" y="1832"/>
                    <a:pt x="31181" y="-6"/>
                    <a:pt x="28911" y="-6"/>
                  </a:cubicBezTo>
                  <a:lnTo>
                    <a:pt x="4237" y="-6"/>
                  </a:lnTo>
                  <a:cubicBezTo>
                    <a:pt x="1967" y="-6"/>
                    <a:pt x="128" y="1832"/>
                    <a:pt x="121" y="4100"/>
                  </a:cubicBezTo>
                  <a:lnTo>
                    <a:pt x="121" y="28759"/>
                  </a:lnTo>
                  <a:cubicBezTo>
                    <a:pt x="128" y="31027"/>
                    <a:pt x="1967" y="32865"/>
                    <a:pt x="4237" y="32873"/>
                  </a:cubicBezTo>
                  <a:close/>
                  <a:moveTo>
                    <a:pt x="8346" y="8214"/>
                  </a:moveTo>
                  <a:lnTo>
                    <a:pt x="24795" y="8214"/>
                  </a:lnTo>
                  <a:lnTo>
                    <a:pt x="24795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9" name="Google Shape;1109;p98"/>
            <p:cNvSpPr/>
            <p:nvPr/>
          </p:nvSpPr>
          <p:spPr>
            <a:xfrm>
              <a:off x="10253342" y="6153357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7" y="32873"/>
                  </a:moveTo>
                  <a:lnTo>
                    <a:pt x="28912" y="32873"/>
                  </a:lnTo>
                  <a:cubicBezTo>
                    <a:pt x="31181" y="32865"/>
                    <a:pt x="33020" y="31027"/>
                    <a:pt x="33020" y="28759"/>
                  </a:cubicBezTo>
                  <a:lnTo>
                    <a:pt x="33020" y="4101"/>
                  </a:lnTo>
                  <a:cubicBezTo>
                    <a:pt x="33020" y="1832"/>
                    <a:pt x="31181" y="-6"/>
                    <a:pt x="28912" y="-6"/>
                  </a:cubicBezTo>
                  <a:lnTo>
                    <a:pt x="4237" y="-6"/>
                  </a:lnTo>
                  <a:cubicBezTo>
                    <a:pt x="1967" y="-13"/>
                    <a:pt x="128" y="1825"/>
                    <a:pt x="121" y="4093"/>
                  </a:cubicBezTo>
                  <a:cubicBezTo>
                    <a:pt x="121" y="4093"/>
                    <a:pt x="121" y="4101"/>
                    <a:pt x="121" y="4101"/>
                  </a:cubicBezTo>
                  <a:lnTo>
                    <a:pt x="121" y="28759"/>
                  </a:lnTo>
                  <a:cubicBezTo>
                    <a:pt x="121" y="31027"/>
                    <a:pt x="1967" y="32873"/>
                    <a:pt x="4237" y="32873"/>
                  </a:cubicBezTo>
                  <a:close/>
                  <a:moveTo>
                    <a:pt x="8346" y="8214"/>
                  </a:moveTo>
                  <a:lnTo>
                    <a:pt x="24796" y="8214"/>
                  </a:lnTo>
                  <a:lnTo>
                    <a:pt x="24796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0" name="Google Shape;1110;p98"/>
            <p:cNvSpPr/>
            <p:nvPr/>
          </p:nvSpPr>
          <p:spPr>
            <a:xfrm>
              <a:off x="10253342" y="6112260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7" y="32873"/>
                  </a:moveTo>
                  <a:lnTo>
                    <a:pt x="28912" y="32873"/>
                  </a:lnTo>
                  <a:cubicBezTo>
                    <a:pt x="31181" y="32865"/>
                    <a:pt x="33020" y="31027"/>
                    <a:pt x="33020" y="28759"/>
                  </a:cubicBezTo>
                  <a:lnTo>
                    <a:pt x="33020" y="4101"/>
                  </a:lnTo>
                  <a:cubicBezTo>
                    <a:pt x="33020" y="1832"/>
                    <a:pt x="31181" y="-6"/>
                    <a:pt x="28912" y="-6"/>
                  </a:cubicBezTo>
                  <a:lnTo>
                    <a:pt x="4237" y="-6"/>
                  </a:lnTo>
                  <a:cubicBezTo>
                    <a:pt x="1967" y="-13"/>
                    <a:pt x="128" y="1825"/>
                    <a:pt x="121" y="4093"/>
                  </a:cubicBezTo>
                  <a:cubicBezTo>
                    <a:pt x="121" y="4093"/>
                    <a:pt x="121" y="4101"/>
                    <a:pt x="121" y="4101"/>
                  </a:cubicBezTo>
                  <a:lnTo>
                    <a:pt x="121" y="28759"/>
                  </a:lnTo>
                  <a:cubicBezTo>
                    <a:pt x="121" y="31027"/>
                    <a:pt x="1967" y="32873"/>
                    <a:pt x="4237" y="32873"/>
                  </a:cubicBezTo>
                  <a:close/>
                  <a:moveTo>
                    <a:pt x="8346" y="8214"/>
                  </a:moveTo>
                  <a:lnTo>
                    <a:pt x="24796" y="8214"/>
                  </a:lnTo>
                  <a:lnTo>
                    <a:pt x="24796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1" name="Google Shape;1111;p98"/>
            <p:cNvSpPr/>
            <p:nvPr/>
          </p:nvSpPr>
          <p:spPr>
            <a:xfrm>
              <a:off x="10253342" y="6194455"/>
              <a:ext cx="32899" cy="32878"/>
            </a:xfrm>
            <a:custGeom>
              <a:avLst/>
              <a:gdLst/>
              <a:ahLst/>
              <a:cxnLst/>
              <a:rect l="l" t="t" r="r" b="b"/>
              <a:pathLst>
                <a:path w="32899" h="32878" extrusionOk="0">
                  <a:moveTo>
                    <a:pt x="4237" y="32873"/>
                  </a:moveTo>
                  <a:lnTo>
                    <a:pt x="28912" y="32873"/>
                  </a:lnTo>
                  <a:cubicBezTo>
                    <a:pt x="31181" y="32865"/>
                    <a:pt x="33020" y="31027"/>
                    <a:pt x="33020" y="28759"/>
                  </a:cubicBezTo>
                  <a:lnTo>
                    <a:pt x="33020" y="4101"/>
                  </a:lnTo>
                  <a:cubicBezTo>
                    <a:pt x="33020" y="1832"/>
                    <a:pt x="31181" y="-6"/>
                    <a:pt x="28912" y="-6"/>
                  </a:cubicBezTo>
                  <a:lnTo>
                    <a:pt x="4237" y="-6"/>
                  </a:lnTo>
                  <a:cubicBezTo>
                    <a:pt x="1967" y="-13"/>
                    <a:pt x="128" y="1825"/>
                    <a:pt x="121" y="4093"/>
                  </a:cubicBezTo>
                  <a:cubicBezTo>
                    <a:pt x="121" y="4093"/>
                    <a:pt x="121" y="4101"/>
                    <a:pt x="121" y="4101"/>
                  </a:cubicBezTo>
                  <a:lnTo>
                    <a:pt x="121" y="28759"/>
                  </a:lnTo>
                  <a:cubicBezTo>
                    <a:pt x="121" y="31027"/>
                    <a:pt x="1967" y="32873"/>
                    <a:pt x="4237" y="32873"/>
                  </a:cubicBezTo>
                  <a:close/>
                  <a:moveTo>
                    <a:pt x="8346" y="8214"/>
                  </a:moveTo>
                  <a:lnTo>
                    <a:pt x="24796" y="8214"/>
                  </a:lnTo>
                  <a:lnTo>
                    <a:pt x="24796" y="24653"/>
                  </a:lnTo>
                  <a:lnTo>
                    <a:pt x="8346" y="24653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12" name="Google Shape;1112;p98"/>
          <p:cNvSpPr txBox="1"/>
          <p:nvPr/>
        </p:nvSpPr>
        <p:spPr>
          <a:xfrm>
            <a:off x="4458007" y="4529815"/>
            <a:ext cx="644240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</a:rPr>
              <a:t>Dojíždění</a:t>
            </a: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zaměstnan</a:t>
            </a: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ců</a:t>
            </a:r>
            <a:endParaRPr sz="877"/>
          </a:p>
        </p:txBody>
      </p:sp>
      <p:sp>
        <p:nvSpPr>
          <p:cNvPr id="1113" name="Google Shape;1113;p98"/>
          <p:cNvSpPr txBox="1"/>
          <p:nvPr/>
        </p:nvSpPr>
        <p:spPr>
          <a:xfrm>
            <a:off x="4176223" y="5327036"/>
            <a:ext cx="466226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Služební 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cesty</a:t>
            </a:r>
            <a:endParaRPr sz="78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98"/>
          <p:cNvSpPr txBox="1"/>
          <p:nvPr/>
        </p:nvSpPr>
        <p:spPr>
          <a:xfrm>
            <a:off x="3462246" y="5484326"/>
            <a:ext cx="766131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Vyprodukovaný </a:t>
            </a:r>
            <a:endParaRPr sz="877">
              <a:solidFill>
                <a:srgbClr val="FFFFFF"/>
              </a:solidFill>
            </a:endParaRPr>
          </a:p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odpad</a:t>
            </a:r>
            <a:endParaRPr sz="877">
              <a:solidFill>
                <a:srgbClr val="FFFFFF"/>
              </a:solidFill>
            </a:endParaRPr>
          </a:p>
        </p:txBody>
      </p:sp>
      <p:sp>
        <p:nvSpPr>
          <p:cNvPr id="1115" name="Google Shape;1115;p98"/>
          <p:cNvSpPr txBox="1"/>
          <p:nvPr/>
        </p:nvSpPr>
        <p:spPr>
          <a:xfrm>
            <a:off x="2814920" y="5369376"/>
            <a:ext cx="588848" cy="41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Doprava 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distribuce 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firmy</a:t>
            </a:r>
            <a:endParaRPr sz="877">
              <a:solidFill>
                <a:srgbClr val="FFFFFF"/>
              </a:solidFill>
            </a:endParaRPr>
          </a:p>
        </p:txBody>
      </p:sp>
      <p:grpSp>
        <p:nvGrpSpPr>
          <p:cNvPr id="1116" name="Google Shape;1116;p98"/>
          <p:cNvGrpSpPr/>
          <p:nvPr/>
        </p:nvGrpSpPr>
        <p:grpSpPr>
          <a:xfrm>
            <a:off x="2866778" y="5024335"/>
            <a:ext cx="549248" cy="342063"/>
            <a:chOff x="9118904" y="6946355"/>
            <a:chExt cx="326050" cy="200244"/>
          </a:xfrm>
        </p:grpSpPr>
        <p:sp>
          <p:nvSpPr>
            <p:cNvPr id="1117" name="Google Shape;1117;p98"/>
            <p:cNvSpPr/>
            <p:nvPr/>
          </p:nvSpPr>
          <p:spPr>
            <a:xfrm>
              <a:off x="9118904" y="7124300"/>
              <a:ext cx="251668" cy="22299"/>
            </a:xfrm>
            <a:custGeom>
              <a:avLst/>
              <a:gdLst/>
              <a:ahLst/>
              <a:cxnLst/>
              <a:rect l="l" t="t" r="r" b="b"/>
              <a:pathLst>
                <a:path w="251668" h="22299" extrusionOk="0">
                  <a:moveTo>
                    <a:pt x="251761" y="4834"/>
                  </a:moveTo>
                  <a:cubicBezTo>
                    <a:pt x="251469" y="2215"/>
                    <a:pt x="249104" y="334"/>
                    <a:pt x="246484" y="625"/>
                  </a:cubicBezTo>
                  <a:cubicBezTo>
                    <a:pt x="246484" y="625"/>
                    <a:pt x="246477" y="625"/>
                    <a:pt x="246477" y="625"/>
                  </a:cubicBezTo>
                  <a:cubicBezTo>
                    <a:pt x="238354" y="1581"/>
                    <a:pt x="230421" y="3754"/>
                    <a:pt x="222948" y="7065"/>
                  </a:cubicBezTo>
                  <a:cubicBezTo>
                    <a:pt x="205002" y="14629"/>
                    <a:pt x="184765" y="14629"/>
                    <a:pt x="166819" y="7065"/>
                  </a:cubicBezTo>
                  <a:cubicBezTo>
                    <a:pt x="144297" y="-2336"/>
                    <a:pt x="118936" y="-2336"/>
                    <a:pt x="96415" y="7065"/>
                  </a:cubicBezTo>
                  <a:cubicBezTo>
                    <a:pt x="78469" y="14629"/>
                    <a:pt x="58231" y="14629"/>
                    <a:pt x="40286" y="7065"/>
                  </a:cubicBezTo>
                  <a:cubicBezTo>
                    <a:pt x="29215" y="2164"/>
                    <a:pt x="17195" y="-242"/>
                    <a:pt x="5087" y="13"/>
                  </a:cubicBezTo>
                  <a:cubicBezTo>
                    <a:pt x="2453" y="-89"/>
                    <a:pt x="227" y="1960"/>
                    <a:pt x="125" y="4600"/>
                  </a:cubicBezTo>
                  <a:cubicBezTo>
                    <a:pt x="22" y="7233"/>
                    <a:pt x="2073" y="9458"/>
                    <a:pt x="4715" y="9560"/>
                  </a:cubicBezTo>
                  <a:cubicBezTo>
                    <a:pt x="4839" y="9567"/>
                    <a:pt x="4963" y="9567"/>
                    <a:pt x="5087" y="9560"/>
                  </a:cubicBezTo>
                  <a:cubicBezTo>
                    <a:pt x="15976" y="9275"/>
                    <a:pt x="26784" y="11456"/>
                    <a:pt x="36717" y="15927"/>
                  </a:cubicBezTo>
                  <a:cubicBezTo>
                    <a:pt x="56954" y="24416"/>
                    <a:pt x="79746" y="24416"/>
                    <a:pt x="99983" y="15927"/>
                  </a:cubicBezTo>
                  <a:cubicBezTo>
                    <a:pt x="120221" y="7437"/>
                    <a:pt x="143013" y="7437"/>
                    <a:pt x="163250" y="15927"/>
                  </a:cubicBezTo>
                  <a:cubicBezTo>
                    <a:pt x="183487" y="24416"/>
                    <a:pt x="206287" y="24416"/>
                    <a:pt x="226517" y="15927"/>
                  </a:cubicBezTo>
                  <a:cubicBezTo>
                    <a:pt x="233194" y="12937"/>
                    <a:pt x="240288" y="10967"/>
                    <a:pt x="247557" y="10092"/>
                  </a:cubicBezTo>
                  <a:cubicBezTo>
                    <a:pt x="250170" y="9793"/>
                    <a:pt x="252045" y="7445"/>
                    <a:pt x="251761" y="4834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8" name="Google Shape;1118;p98"/>
            <p:cNvSpPr/>
            <p:nvPr/>
          </p:nvSpPr>
          <p:spPr>
            <a:xfrm>
              <a:off x="9119068" y="6946355"/>
              <a:ext cx="325886" cy="180049"/>
            </a:xfrm>
            <a:custGeom>
              <a:avLst/>
              <a:gdLst/>
              <a:ahLst/>
              <a:cxnLst/>
              <a:rect l="l" t="t" r="r" b="b"/>
              <a:pathLst>
                <a:path w="325886" h="180049" extrusionOk="0">
                  <a:moveTo>
                    <a:pt x="321256" y="170497"/>
                  </a:moveTo>
                  <a:cubicBezTo>
                    <a:pt x="310980" y="170759"/>
                    <a:pt x="300778" y="168702"/>
                    <a:pt x="291407" y="164480"/>
                  </a:cubicBezTo>
                  <a:cubicBezTo>
                    <a:pt x="286123" y="162182"/>
                    <a:pt x="280613" y="160424"/>
                    <a:pt x="274972" y="159250"/>
                  </a:cubicBezTo>
                  <a:lnTo>
                    <a:pt x="322971" y="97702"/>
                  </a:lnTo>
                  <a:cubicBezTo>
                    <a:pt x="325233" y="94865"/>
                    <a:pt x="324766" y="90737"/>
                    <a:pt x="321927" y="88476"/>
                  </a:cubicBezTo>
                  <a:cubicBezTo>
                    <a:pt x="320745" y="87536"/>
                    <a:pt x="319278" y="87032"/>
                    <a:pt x="317768" y="87047"/>
                  </a:cubicBezTo>
                  <a:lnTo>
                    <a:pt x="249093" y="87047"/>
                  </a:lnTo>
                  <a:lnTo>
                    <a:pt x="223740" y="34791"/>
                  </a:lnTo>
                  <a:cubicBezTo>
                    <a:pt x="222010" y="31137"/>
                    <a:pt x="218332" y="28803"/>
                    <a:pt x="214289" y="28796"/>
                  </a:cubicBezTo>
                  <a:lnTo>
                    <a:pt x="110438" y="28796"/>
                  </a:lnTo>
                  <a:lnTo>
                    <a:pt x="100775" y="5669"/>
                  </a:lnTo>
                  <a:cubicBezTo>
                    <a:pt x="99345" y="2226"/>
                    <a:pt x="95980" y="-13"/>
                    <a:pt x="92251" y="-6"/>
                  </a:cubicBezTo>
                  <a:lnTo>
                    <a:pt x="65095" y="-6"/>
                  </a:lnTo>
                  <a:cubicBezTo>
                    <a:pt x="60008" y="2"/>
                    <a:pt x="55878" y="4115"/>
                    <a:pt x="55856" y="9199"/>
                  </a:cubicBezTo>
                  <a:lnTo>
                    <a:pt x="55856" y="28766"/>
                  </a:lnTo>
                  <a:lnTo>
                    <a:pt x="46887" y="28766"/>
                  </a:lnTo>
                  <a:cubicBezTo>
                    <a:pt x="41121" y="28774"/>
                    <a:pt x="36450" y="33441"/>
                    <a:pt x="36436" y="39203"/>
                  </a:cubicBezTo>
                  <a:lnTo>
                    <a:pt x="36436" y="99387"/>
                  </a:lnTo>
                  <a:lnTo>
                    <a:pt x="10893" y="99387"/>
                  </a:lnTo>
                  <a:cubicBezTo>
                    <a:pt x="7266" y="99365"/>
                    <a:pt x="4310" y="102290"/>
                    <a:pt x="4288" y="105915"/>
                  </a:cubicBezTo>
                  <a:cubicBezTo>
                    <a:pt x="4288" y="106556"/>
                    <a:pt x="4376" y="107198"/>
                    <a:pt x="4558" y="107811"/>
                  </a:cubicBezTo>
                  <a:lnTo>
                    <a:pt x="19300" y="158769"/>
                  </a:lnTo>
                  <a:cubicBezTo>
                    <a:pt x="14535" y="158047"/>
                    <a:pt x="9718" y="157704"/>
                    <a:pt x="4894" y="157741"/>
                  </a:cubicBezTo>
                  <a:cubicBezTo>
                    <a:pt x="2259" y="157741"/>
                    <a:pt x="121" y="159878"/>
                    <a:pt x="121" y="162518"/>
                  </a:cubicBezTo>
                  <a:cubicBezTo>
                    <a:pt x="121" y="165151"/>
                    <a:pt x="2259" y="167288"/>
                    <a:pt x="4894" y="167288"/>
                  </a:cubicBezTo>
                  <a:cubicBezTo>
                    <a:pt x="15169" y="167032"/>
                    <a:pt x="25372" y="169089"/>
                    <a:pt x="34743" y="173305"/>
                  </a:cubicBezTo>
                  <a:cubicBezTo>
                    <a:pt x="56119" y="182261"/>
                    <a:pt x="80202" y="182261"/>
                    <a:pt x="101578" y="173305"/>
                  </a:cubicBezTo>
                  <a:cubicBezTo>
                    <a:pt x="120662" y="165282"/>
                    <a:pt x="142184" y="165282"/>
                    <a:pt x="161269" y="173305"/>
                  </a:cubicBezTo>
                  <a:cubicBezTo>
                    <a:pt x="182645" y="182261"/>
                    <a:pt x="206728" y="182261"/>
                    <a:pt x="228104" y="173305"/>
                  </a:cubicBezTo>
                  <a:cubicBezTo>
                    <a:pt x="247196" y="165282"/>
                    <a:pt x="268718" y="165282"/>
                    <a:pt x="287809" y="173305"/>
                  </a:cubicBezTo>
                  <a:cubicBezTo>
                    <a:pt x="298311" y="178001"/>
                    <a:pt x="309725" y="180299"/>
                    <a:pt x="321227" y="180022"/>
                  </a:cubicBezTo>
                  <a:cubicBezTo>
                    <a:pt x="323869" y="180022"/>
                    <a:pt x="326007" y="177885"/>
                    <a:pt x="326007" y="175244"/>
                  </a:cubicBezTo>
                  <a:cubicBezTo>
                    <a:pt x="326007" y="172604"/>
                    <a:pt x="323869" y="170467"/>
                    <a:pt x="321227" y="170467"/>
                  </a:cubicBezTo>
                  <a:close/>
                  <a:moveTo>
                    <a:pt x="65409" y="9541"/>
                  </a:moveTo>
                  <a:lnTo>
                    <a:pt x="92040" y="9541"/>
                  </a:lnTo>
                  <a:lnTo>
                    <a:pt x="100067" y="28796"/>
                  </a:lnTo>
                  <a:lnTo>
                    <a:pt x="65409" y="28796"/>
                  </a:lnTo>
                  <a:close/>
                  <a:moveTo>
                    <a:pt x="257982" y="157770"/>
                  </a:moveTo>
                  <a:cubicBezTo>
                    <a:pt x="246480" y="157493"/>
                    <a:pt x="235066" y="159790"/>
                    <a:pt x="224564" y="164480"/>
                  </a:cubicBezTo>
                  <a:cubicBezTo>
                    <a:pt x="205473" y="172502"/>
                    <a:pt x="183958" y="172502"/>
                    <a:pt x="164867" y="164480"/>
                  </a:cubicBezTo>
                  <a:cubicBezTo>
                    <a:pt x="143491" y="155531"/>
                    <a:pt x="119407" y="155531"/>
                    <a:pt x="98031" y="164480"/>
                  </a:cubicBezTo>
                  <a:cubicBezTo>
                    <a:pt x="78947" y="172502"/>
                    <a:pt x="57425" y="172502"/>
                    <a:pt x="38341" y="164480"/>
                  </a:cubicBezTo>
                  <a:cubicBezTo>
                    <a:pt x="35684" y="163415"/>
                    <a:pt x="32999" y="162335"/>
                    <a:pt x="30021" y="161358"/>
                  </a:cubicBezTo>
                  <a:lnTo>
                    <a:pt x="14856" y="108963"/>
                  </a:lnTo>
                  <a:lnTo>
                    <a:pt x="54601" y="108963"/>
                  </a:lnTo>
                  <a:cubicBezTo>
                    <a:pt x="57235" y="108963"/>
                    <a:pt x="59374" y="106826"/>
                    <a:pt x="59374" y="104186"/>
                  </a:cubicBezTo>
                  <a:cubicBezTo>
                    <a:pt x="59374" y="101553"/>
                    <a:pt x="57235" y="99416"/>
                    <a:pt x="54601" y="99416"/>
                  </a:cubicBezTo>
                  <a:lnTo>
                    <a:pt x="45996" y="99416"/>
                  </a:lnTo>
                  <a:lnTo>
                    <a:pt x="45996" y="39232"/>
                  </a:lnTo>
                  <a:cubicBezTo>
                    <a:pt x="45996" y="38744"/>
                    <a:pt x="46398" y="38342"/>
                    <a:pt x="46887" y="38342"/>
                  </a:cubicBezTo>
                  <a:lnTo>
                    <a:pt x="214289" y="38342"/>
                  </a:lnTo>
                  <a:cubicBezTo>
                    <a:pt x="214654" y="38350"/>
                    <a:pt x="214982" y="38569"/>
                    <a:pt x="215121" y="38904"/>
                  </a:cubicBezTo>
                  <a:lnTo>
                    <a:pt x="238474" y="87040"/>
                  </a:lnTo>
                  <a:lnTo>
                    <a:pt x="211661" y="87040"/>
                  </a:lnTo>
                  <a:cubicBezTo>
                    <a:pt x="208436" y="87040"/>
                    <a:pt x="205320" y="88221"/>
                    <a:pt x="202904" y="90358"/>
                  </a:cubicBezTo>
                  <a:lnTo>
                    <a:pt x="193701" y="98490"/>
                  </a:lnTo>
                  <a:cubicBezTo>
                    <a:pt x="193030" y="99081"/>
                    <a:pt x="192161" y="99409"/>
                    <a:pt x="191263" y="99409"/>
                  </a:cubicBezTo>
                  <a:lnTo>
                    <a:pt x="76830" y="99409"/>
                  </a:lnTo>
                  <a:cubicBezTo>
                    <a:pt x="74196" y="99409"/>
                    <a:pt x="72057" y="101546"/>
                    <a:pt x="72057" y="104179"/>
                  </a:cubicBezTo>
                  <a:cubicBezTo>
                    <a:pt x="72057" y="106819"/>
                    <a:pt x="74196" y="108956"/>
                    <a:pt x="76830" y="108956"/>
                  </a:cubicBezTo>
                  <a:lnTo>
                    <a:pt x="191227" y="108956"/>
                  </a:lnTo>
                  <a:cubicBezTo>
                    <a:pt x="194453" y="108956"/>
                    <a:pt x="197569" y="107782"/>
                    <a:pt x="199985" y="105645"/>
                  </a:cubicBezTo>
                  <a:lnTo>
                    <a:pt x="209188" y="97513"/>
                  </a:lnTo>
                  <a:cubicBezTo>
                    <a:pt x="209859" y="96922"/>
                    <a:pt x="210727" y="96594"/>
                    <a:pt x="211625" y="96594"/>
                  </a:cubicBezTo>
                  <a:lnTo>
                    <a:pt x="311717" y="96594"/>
                  </a:lnTo>
                  <a:lnTo>
                    <a:pt x="263894" y="157916"/>
                  </a:lnTo>
                  <a:cubicBezTo>
                    <a:pt x="262018" y="157821"/>
                    <a:pt x="260077" y="157770"/>
                    <a:pt x="257982" y="15777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9" name="Google Shape;1119;p98"/>
            <p:cNvSpPr/>
            <p:nvPr/>
          </p:nvSpPr>
          <p:spPr>
            <a:xfrm>
              <a:off x="9176569" y="6994760"/>
              <a:ext cx="30834" cy="29472"/>
            </a:xfrm>
            <a:custGeom>
              <a:avLst/>
              <a:gdLst/>
              <a:ahLst/>
              <a:cxnLst/>
              <a:rect l="l" t="t" r="r" b="b"/>
              <a:pathLst>
                <a:path w="30834" h="29472" extrusionOk="0">
                  <a:moveTo>
                    <a:pt x="23621" y="-6"/>
                  </a:moveTo>
                  <a:lnTo>
                    <a:pt x="7470" y="-6"/>
                  </a:lnTo>
                  <a:cubicBezTo>
                    <a:pt x="3412" y="2"/>
                    <a:pt x="128" y="3277"/>
                    <a:pt x="121" y="7332"/>
                  </a:cubicBezTo>
                  <a:lnTo>
                    <a:pt x="121" y="22130"/>
                  </a:lnTo>
                  <a:cubicBezTo>
                    <a:pt x="128" y="26185"/>
                    <a:pt x="3412" y="29459"/>
                    <a:pt x="7470" y="29466"/>
                  </a:cubicBezTo>
                  <a:lnTo>
                    <a:pt x="23606" y="29466"/>
                  </a:lnTo>
                  <a:cubicBezTo>
                    <a:pt x="27664" y="29459"/>
                    <a:pt x="30948" y="26185"/>
                    <a:pt x="30955" y="22130"/>
                  </a:cubicBezTo>
                  <a:lnTo>
                    <a:pt x="30955" y="7332"/>
                  </a:lnTo>
                  <a:cubicBezTo>
                    <a:pt x="30948" y="3284"/>
                    <a:pt x="27671" y="9"/>
                    <a:pt x="23621" y="-6"/>
                  </a:cubicBezTo>
                  <a:close/>
                  <a:moveTo>
                    <a:pt x="21431" y="19920"/>
                  </a:moveTo>
                  <a:lnTo>
                    <a:pt x="9659" y="19920"/>
                  </a:lnTo>
                  <a:lnTo>
                    <a:pt x="9659" y="9541"/>
                  </a:lnTo>
                  <a:lnTo>
                    <a:pt x="21373" y="9541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0" name="Google Shape;1120;p98"/>
            <p:cNvSpPr/>
            <p:nvPr/>
          </p:nvSpPr>
          <p:spPr>
            <a:xfrm>
              <a:off x="9215898" y="6994760"/>
              <a:ext cx="30826" cy="29472"/>
            </a:xfrm>
            <a:custGeom>
              <a:avLst/>
              <a:gdLst/>
              <a:ahLst/>
              <a:cxnLst/>
              <a:rect l="l" t="t" r="r" b="b"/>
              <a:pathLst>
                <a:path w="30826" h="29472" extrusionOk="0">
                  <a:moveTo>
                    <a:pt x="23606" y="-6"/>
                  </a:moveTo>
                  <a:lnTo>
                    <a:pt x="7463" y="-6"/>
                  </a:lnTo>
                  <a:cubicBezTo>
                    <a:pt x="3412" y="2"/>
                    <a:pt x="128" y="3284"/>
                    <a:pt x="121" y="7332"/>
                  </a:cubicBezTo>
                  <a:lnTo>
                    <a:pt x="121" y="22130"/>
                  </a:lnTo>
                  <a:cubicBezTo>
                    <a:pt x="128" y="26177"/>
                    <a:pt x="3412" y="29459"/>
                    <a:pt x="7463" y="29466"/>
                  </a:cubicBezTo>
                  <a:lnTo>
                    <a:pt x="23606" y="29466"/>
                  </a:lnTo>
                  <a:cubicBezTo>
                    <a:pt x="27656" y="29459"/>
                    <a:pt x="30940" y="26177"/>
                    <a:pt x="30948" y="22130"/>
                  </a:cubicBezTo>
                  <a:lnTo>
                    <a:pt x="30948" y="7332"/>
                  </a:lnTo>
                  <a:cubicBezTo>
                    <a:pt x="30940" y="3284"/>
                    <a:pt x="27656" y="2"/>
                    <a:pt x="23606" y="-6"/>
                  </a:cubicBezTo>
                  <a:close/>
                  <a:moveTo>
                    <a:pt x="21417" y="19920"/>
                  </a:moveTo>
                  <a:lnTo>
                    <a:pt x="9696" y="19920"/>
                  </a:lnTo>
                  <a:lnTo>
                    <a:pt x="9696" y="9541"/>
                  </a:lnTo>
                  <a:lnTo>
                    <a:pt x="21417" y="9541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1" name="Google Shape;1121;p98"/>
            <p:cNvSpPr/>
            <p:nvPr/>
          </p:nvSpPr>
          <p:spPr>
            <a:xfrm>
              <a:off x="9255257" y="6994760"/>
              <a:ext cx="30826" cy="29472"/>
            </a:xfrm>
            <a:custGeom>
              <a:avLst/>
              <a:gdLst/>
              <a:ahLst/>
              <a:cxnLst/>
              <a:rect l="l" t="t" r="r" b="b"/>
              <a:pathLst>
                <a:path w="30826" h="29472" extrusionOk="0">
                  <a:moveTo>
                    <a:pt x="23606" y="-6"/>
                  </a:moveTo>
                  <a:lnTo>
                    <a:pt x="7463" y="-6"/>
                  </a:lnTo>
                  <a:cubicBezTo>
                    <a:pt x="3412" y="2"/>
                    <a:pt x="128" y="3284"/>
                    <a:pt x="121" y="7332"/>
                  </a:cubicBezTo>
                  <a:lnTo>
                    <a:pt x="121" y="22130"/>
                  </a:lnTo>
                  <a:cubicBezTo>
                    <a:pt x="128" y="26177"/>
                    <a:pt x="3412" y="29459"/>
                    <a:pt x="7463" y="29466"/>
                  </a:cubicBezTo>
                  <a:lnTo>
                    <a:pt x="23606" y="29466"/>
                  </a:lnTo>
                  <a:cubicBezTo>
                    <a:pt x="27656" y="29459"/>
                    <a:pt x="30940" y="26177"/>
                    <a:pt x="30948" y="22130"/>
                  </a:cubicBezTo>
                  <a:lnTo>
                    <a:pt x="30948" y="7332"/>
                  </a:lnTo>
                  <a:cubicBezTo>
                    <a:pt x="30940" y="3284"/>
                    <a:pt x="27656" y="2"/>
                    <a:pt x="23606" y="-6"/>
                  </a:cubicBezTo>
                  <a:close/>
                  <a:moveTo>
                    <a:pt x="21417" y="19920"/>
                  </a:moveTo>
                  <a:lnTo>
                    <a:pt x="9696" y="19920"/>
                  </a:lnTo>
                  <a:lnTo>
                    <a:pt x="9696" y="9541"/>
                  </a:lnTo>
                  <a:lnTo>
                    <a:pt x="21417" y="9541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2" name="Google Shape;1122;p98"/>
            <p:cNvSpPr/>
            <p:nvPr/>
          </p:nvSpPr>
          <p:spPr>
            <a:xfrm>
              <a:off x="9294586" y="6994760"/>
              <a:ext cx="37562" cy="29472"/>
            </a:xfrm>
            <a:custGeom>
              <a:avLst/>
              <a:gdLst/>
              <a:ahLst/>
              <a:cxnLst/>
              <a:rect l="l" t="t" r="r" b="b"/>
              <a:pathLst>
                <a:path w="37562" h="29472" extrusionOk="0">
                  <a:moveTo>
                    <a:pt x="37275" y="20788"/>
                  </a:moveTo>
                  <a:lnTo>
                    <a:pt x="31050" y="4173"/>
                  </a:lnTo>
                  <a:cubicBezTo>
                    <a:pt x="30101" y="1665"/>
                    <a:pt x="27707" y="2"/>
                    <a:pt x="25022" y="-6"/>
                  </a:cubicBezTo>
                  <a:lnTo>
                    <a:pt x="7470" y="-6"/>
                  </a:lnTo>
                  <a:cubicBezTo>
                    <a:pt x="3412" y="2"/>
                    <a:pt x="128" y="3277"/>
                    <a:pt x="121" y="7332"/>
                  </a:cubicBezTo>
                  <a:lnTo>
                    <a:pt x="121" y="22130"/>
                  </a:lnTo>
                  <a:cubicBezTo>
                    <a:pt x="128" y="26185"/>
                    <a:pt x="3412" y="29459"/>
                    <a:pt x="7470" y="29466"/>
                  </a:cubicBezTo>
                  <a:lnTo>
                    <a:pt x="31247" y="29466"/>
                  </a:lnTo>
                  <a:cubicBezTo>
                    <a:pt x="34801" y="29466"/>
                    <a:pt x="37684" y="26586"/>
                    <a:pt x="37684" y="23034"/>
                  </a:cubicBezTo>
                  <a:cubicBezTo>
                    <a:pt x="37676" y="22261"/>
                    <a:pt x="37545" y="21502"/>
                    <a:pt x="37275" y="20788"/>
                  </a:cubicBezTo>
                  <a:close/>
                  <a:moveTo>
                    <a:pt x="9681" y="19920"/>
                  </a:moveTo>
                  <a:lnTo>
                    <a:pt x="9681" y="9541"/>
                  </a:lnTo>
                  <a:lnTo>
                    <a:pt x="22861" y="9541"/>
                  </a:lnTo>
                  <a:lnTo>
                    <a:pt x="26744" y="19920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23" name="Google Shape;1123;p98"/>
          <p:cNvSpPr txBox="1"/>
          <p:nvPr/>
        </p:nvSpPr>
        <p:spPr>
          <a:xfrm>
            <a:off x="2147753" y="5153564"/>
            <a:ext cx="466226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Paliva 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energie</a:t>
            </a:r>
            <a:endParaRPr sz="877">
              <a:solidFill>
                <a:srgbClr val="FFFFFF"/>
              </a:solidFill>
            </a:endParaRPr>
          </a:p>
        </p:txBody>
      </p:sp>
      <p:sp>
        <p:nvSpPr>
          <p:cNvPr id="1124" name="Google Shape;1124;p98"/>
          <p:cNvSpPr txBox="1"/>
          <p:nvPr/>
        </p:nvSpPr>
        <p:spPr>
          <a:xfrm>
            <a:off x="2053225" y="4483694"/>
            <a:ext cx="500572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Investiční </a:t>
            </a:r>
            <a:br>
              <a:rPr lang="cs" sz="7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majetek</a:t>
            </a:r>
            <a:endParaRPr sz="877" dirty="0">
              <a:solidFill>
                <a:srgbClr val="FFFFFF"/>
              </a:solidFill>
            </a:endParaRPr>
          </a:p>
        </p:txBody>
      </p:sp>
      <p:sp>
        <p:nvSpPr>
          <p:cNvPr id="1125" name="Google Shape;1125;p98"/>
          <p:cNvSpPr txBox="1"/>
          <p:nvPr/>
        </p:nvSpPr>
        <p:spPr>
          <a:xfrm>
            <a:off x="1924391" y="3706918"/>
            <a:ext cx="683262" cy="29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Nakupované </a:t>
            </a:r>
            <a:b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zboží a služby</a:t>
            </a:r>
            <a:endParaRPr sz="877">
              <a:solidFill>
                <a:srgbClr val="FFFFFF"/>
              </a:solidFill>
            </a:endParaRPr>
          </a:p>
        </p:txBody>
      </p:sp>
      <p:grpSp>
        <p:nvGrpSpPr>
          <p:cNvPr id="1126" name="Google Shape;1126;p98"/>
          <p:cNvGrpSpPr/>
          <p:nvPr/>
        </p:nvGrpSpPr>
        <p:grpSpPr>
          <a:xfrm>
            <a:off x="4298542" y="4961940"/>
            <a:ext cx="379498" cy="381316"/>
            <a:chOff x="9968839" y="6909832"/>
            <a:chExt cx="225281" cy="223223"/>
          </a:xfrm>
        </p:grpSpPr>
        <p:sp>
          <p:nvSpPr>
            <p:cNvPr id="1127" name="Google Shape;1127;p98"/>
            <p:cNvSpPr/>
            <p:nvPr/>
          </p:nvSpPr>
          <p:spPr>
            <a:xfrm>
              <a:off x="10139868" y="6936176"/>
              <a:ext cx="26032" cy="25892"/>
            </a:xfrm>
            <a:custGeom>
              <a:avLst/>
              <a:gdLst/>
              <a:ahLst/>
              <a:cxnLst/>
              <a:rect l="l" t="t" r="r" b="b"/>
              <a:pathLst>
                <a:path w="26032" h="25892" extrusionOk="0">
                  <a:moveTo>
                    <a:pt x="26150" y="22470"/>
                  </a:moveTo>
                  <a:cubicBezTo>
                    <a:pt x="25756" y="10232"/>
                    <a:pt x="15918" y="400"/>
                    <a:pt x="3672" y="6"/>
                  </a:cubicBezTo>
                  <a:cubicBezTo>
                    <a:pt x="1870" y="-147"/>
                    <a:pt x="286" y="1181"/>
                    <a:pt x="133" y="2982"/>
                  </a:cubicBezTo>
                  <a:cubicBezTo>
                    <a:pt x="-20" y="4784"/>
                    <a:pt x="1308" y="6366"/>
                    <a:pt x="3110" y="6519"/>
                  </a:cubicBezTo>
                  <a:cubicBezTo>
                    <a:pt x="12189" y="6629"/>
                    <a:pt x="19516" y="13951"/>
                    <a:pt x="19626" y="23024"/>
                  </a:cubicBezTo>
                  <a:cubicBezTo>
                    <a:pt x="19852" y="24818"/>
                    <a:pt x="21494" y="26087"/>
                    <a:pt x="23290" y="25861"/>
                  </a:cubicBezTo>
                  <a:cubicBezTo>
                    <a:pt x="24983" y="25642"/>
                    <a:pt x="26223" y="24169"/>
                    <a:pt x="26150" y="2247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8" name="Google Shape;1128;p98"/>
            <p:cNvSpPr/>
            <p:nvPr/>
          </p:nvSpPr>
          <p:spPr>
            <a:xfrm>
              <a:off x="9988458" y="6909832"/>
              <a:ext cx="198645" cy="122488"/>
            </a:xfrm>
            <a:custGeom>
              <a:avLst/>
              <a:gdLst/>
              <a:ahLst/>
              <a:cxnLst/>
              <a:rect l="l" t="t" r="r" b="b"/>
              <a:pathLst>
                <a:path w="198645" h="122488" extrusionOk="0">
                  <a:moveTo>
                    <a:pt x="194434" y="9489"/>
                  </a:moveTo>
                  <a:cubicBezTo>
                    <a:pt x="191361" y="6411"/>
                    <a:pt x="187084" y="4865"/>
                    <a:pt x="182757" y="5266"/>
                  </a:cubicBezTo>
                  <a:lnTo>
                    <a:pt x="177648" y="5733"/>
                  </a:lnTo>
                  <a:cubicBezTo>
                    <a:pt x="158170" y="7483"/>
                    <a:pt x="140129" y="16731"/>
                    <a:pt x="127350" y="31529"/>
                  </a:cubicBezTo>
                  <a:lnTo>
                    <a:pt x="119512" y="40543"/>
                  </a:lnTo>
                  <a:lnTo>
                    <a:pt x="101493" y="33082"/>
                  </a:lnTo>
                  <a:lnTo>
                    <a:pt x="102456" y="32120"/>
                  </a:lnTo>
                  <a:cubicBezTo>
                    <a:pt x="105325" y="29246"/>
                    <a:pt x="105325" y="24593"/>
                    <a:pt x="102456" y="21712"/>
                  </a:cubicBezTo>
                  <a:lnTo>
                    <a:pt x="96990" y="16257"/>
                  </a:lnTo>
                  <a:cubicBezTo>
                    <a:pt x="94115" y="13390"/>
                    <a:pt x="89459" y="13390"/>
                    <a:pt x="86583" y="16257"/>
                  </a:cubicBezTo>
                  <a:lnTo>
                    <a:pt x="79045" y="23783"/>
                  </a:lnTo>
                  <a:lnTo>
                    <a:pt x="70382" y="20195"/>
                  </a:lnTo>
                  <a:lnTo>
                    <a:pt x="72571" y="18007"/>
                  </a:lnTo>
                  <a:cubicBezTo>
                    <a:pt x="75439" y="15134"/>
                    <a:pt x="75439" y="10480"/>
                    <a:pt x="72571" y="7600"/>
                  </a:cubicBezTo>
                  <a:lnTo>
                    <a:pt x="67105" y="2144"/>
                  </a:lnTo>
                  <a:cubicBezTo>
                    <a:pt x="64230" y="-722"/>
                    <a:pt x="59573" y="-722"/>
                    <a:pt x="56698" y="2144"/>
                  </a:cubicBezTo>
                  <a:lnTo>
                    <a:pt x="47940" y="10896"/>
                  </a:lnTo>
                  <a:lnTo>
                    <a:pt x="33206" y="4792"/>
                  </a:lnTo>
                  <a:cubicBezTo>
                    <a:pt x="26251" y="1896"/>
                    <a:pt x="18237" y="3493"/>
                    <a:pt x="12917" y="8825"/>
                  </a:cubicBezTo>
                  <a:lnTo>
                    <a:pt x="3109" y="18620"/>
                  </a:lnTo>
                  <a:cubicBezTo>
                    <a:pt x="-862" y="22565"/>
                    <a:pt x="-876" y="28983"/>
                    <a:pt x="3072" y="32944"/>
                  </a:cubicBezTo>
                  <a:cubicBezTo>
                    <a:pt x="3430" y="33301"/>
                    <a:pt x="3809" y="33636"/>
                    <a:pt x="4218" y="33936"/>
                  </a:cubicBezTo>
                  <a:lnTo>
                    <a:pt x="77767" y="88752"/>
                  </a:lnTo>
                  <a:lnTo>
                    <a:pt x="53231" y="117072"/>
                  </a:lnTo>
                  <a:cubicBezTo>
                    <a:pt x="52049" y="118435"/>
                    <a:pt x="52195" y="120499"/>
                    <a:pt x="53560" y="121681"/>
                  </a:cubicBezTo>
                  <a:cubicBezTo>
                    <a:pt x="54932" y="122870"/>
                    <a:pt x="56997" y="122717"/>
                    <a:pt x="58179" y="121353"/>
                  </a:cubicBezTo>
                  <a:lnTo>
                    <a:pt x="85022" y="90378"/>
                  </a:lnTo>
                  <a:lnTo>
                    <a:pt x="85022" y="90378"/>
                  </a:lnTo>
                  <a:lnTo>
                    <a:pt x="100873" y="72087"/>
                  </a:lnTo>
                  <a:lnTo>
                    <a:pt x="132306" y="35817"/>
                  </a:lnTo>
                  <a:cubicBezTo>
                    <a:pt x="143990" y="22296"/>
                    <a:pt x="160476" y="13843"/>
                    <a:pt x="178283" y="12245"/>
                  </a:cubicBezTo>
                  <a:lnTo>
                    <a:pt x="183392" y="11786"/>
                  </a:lnTo>
                  <a:cubicBezTo>
                    <a:pt x="187844" y="11377"/>
                    <a:pt x="191785" y="14652"/>
                    <a:pt x="192193" y="19101"/>
                  </a:cubicBezTo>
                  <a:cubicBezTo>
                    <a:pt x="192237" y="19590"/>
                    <a:pt x="192237" y="20086"/>
                    <a:pt x="192193" y="20582"/>
                  </a:cubicBezTo>
                  <a:lnTo>
                    <a:pt x="191726" y="25687"/>
                  </a:lnTo>
                  <a:cubicBezTo>
                    <a:pt x="190639" y="37458"/>
                    <a:pt x="186544" y="48755"/>
                    <a:pt x="179852" y="58507"/>
                  </a:cubicBezTo>
                  <a:cubicBezTo>
                    <a:pt x="178831" y="59994"/>
                    <a:pt x="179203" y="62029"/>
                    <a:pt x="180699" y="63050"/>
                  </a:cubicBezTo>
                  <a:cubicBezTo>
                    <a:pt x="182188" y="64079"/>
                    <a:pt x="184224" y="63699"/>
                    <a:pt x="185246" y="62212"/>
                  </a:cubicBezTo>
                  <a:cubicBezTo>
                    <a:pt x="192580" y="51534"/>
                    <a:pt x="197054" y="39158"/>
                    <a:pt x="198243" y="26263"/>
                  </a:cubicBezTo>
                  <a:lnTo>
                    <a:pt x="198710" y="21158"/>
                  </a:lnTo>
                  <a:cubicBezTo>
                    <a:pt x="199090" y="16826"/>
                    <a:pt x="197521" y="12552"/>
                    <a:pt x="194434" y="9489"/>
                  </a:cubicBezTo>
                  <a:close/>
                  <a:moveTo>
                    <a:pt x="91247" y="20881"/>
                  </a:moveTo>
                  <a:cubicBezTo>
                    <a:pt x="91561" y="20560"/>
                    <a:pt x="92072" y="20560"/>
                    <a:pt x="92393" y="20873"/>
                  </a:cubicBezTo>
                  <a:cubicBezTo>
                    <a:pt x="92393" y="20873"/>
                    <a:pt x="92400" y="20881"/>
                    <a:pt x="92400" y="20881"/>
                  </a:cubicBezTo>
                  <a:lnTo>
                    <a:pt x="97866" y="26336"/>
                  </a:lnTo>
                  <a:cubicBezTo>
                    <a:pt x="98180" y="26657"/>
                    <a:pt x="98180" y="27175"/>
                    <a:pt x="97866" y="27496"/>
                  </a:cubicBezTo>
                  <a:lnTo>
                    <a:pt x="94983" y="30369"/>
                  </a:lnTo>
                  <a:lnTo>
                    <a:pt x="92327" y="29268"/>
                  </a:lnTo>
                  <a:lnTo>
                    <a:pt x="85627" y="26497"/>
                  </a:lnTo>
                  <a:close/>
                  <a:moveTo>
                    <a:pt x="61325" y="6790"/>
                  </a:moveTo>
                  <a:cubicBezTo>
                    <a:pt x="61639" y="6469"/>
                    <a:pt x="62150" y="6469"/>
                    <a:pt x="62471" y="6783"/>
                  </a:cubicBezTo>
                  <a:cubicBezTo>
                    <a:pt x="62471" y="6783"/>
                    <a:pt x="62478" y="6790"/>
                    <a:pt x="62478" y="6790"/>
                  </a:cubicBezTo>
                  <a:lnTo>
                    <a:pt x="67944" y="12245"/>
                  </a:lnTo>
                  <a:cubicBezTo>
                    <a:pt x="68258" y="12566"/>
                    <a:pt x="68258" y="13084"/>
                    <a:pt x="67944" y="13405"/>
                  </a:cubicBezTo>
                  <a:lnTo>
                    <a:pt x="63857" y="17489"/>
                  </a:lnTo>
                  <a:lnTo>
                    <a:pt x="54494" y="13609"/>
                  </a:lnTo>
                  <a:close/>
                  <a:moveTo>
                    <a:pt x="82044" y="83792"/>
                  </a:moveTo>
                  <a:lnTo>
                    <a:pt x="8144" y="28670"/>
                  </a:lnTo>
                  <a:cubicBezTo>
                    <a:pt x="6553" y="27481"/>
                    <a:pt x="6232" y="25227"/>
                    <a:pt x="7422" y="23637"/>
                  </a:cubicBezTo>
                  <a:cubicBezTo>
                    <a:pt x="7524" y="23506"/>
                    <a:pt x="7633" y="23375"/>
                    <a:pt x="7750" y="23258"/>
                  </a:cubicBezTo>
                  <a:lnTo>
                    <a:pt x="17559" y="13456"/>
                  </a:lnTo>
                  <a:cubicBezTo>
                    <a:pt x="21003" y="10006"/>
                    <a:pt x="26192" y="8978"/>
                    <a:pt x="30695" y="10845"/>
                  </a:cubicBezTo>
                  <a:lnTo>
                    <a:pt x="115031" y="45722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9" name="Google Shape;1129;p98"/>
            <p:cNvSpPr/>
            <p:nvPr/>
          </p:nvSpPr>
          <p:spPr>
            <a:xfrm>
              <a:off x="9968839" y="6978871"/>
              <a:ext cx="225281" cy="154184"/>
            </a:xfrm>
            <a:custGeom>
              <a:avLst/>
              <a:gdLst/>
              <a:ahLst/>
              <a:cxnLst/>
              <a:rect l="l" t="t" r="r" b="b"/>
              <a:pathLst>
                <a:path w="225281" h="154184" extrusionOk="0">
                  <a:moveTo>
                    <a:pt x="223277" y="69562"/>
                  </a:moveTo>
                  <a:lnTo>
                    <a:pt x="217811" y="64107"/>
                  </a:lnTo>
                  <a:cubicBezTo>
                    <a:pt x="214936" y="61241"/>
                    <a:pt x="210279" y="61241"/>
                    <a:pt x="207404" y="64107"/>
                  </a:cubicBezTo>
                  <a:lnTo>
                    <a:pt x="204696" y="66805"/>
                  </a:lnTo>
                  <a:lnTo>
                    <a:pt x="200551" y="56806"/>
                  </a:lnTo>
                  <a:lnTo>
                    <a:pt x="207280" y="50089"/>
                  </a:lnTo>
                  <a:cubicBezTo>
                    <a:pt x="210148" y="47216"/>
                    <a:pt x="210148" y="42563"/>
                    <a:pt x="207280" y="39682"/>
                  </a:cubicBezTo>
                  <a:lnTo>
                    <a:pt x="201814" y="34227"/>
                  </a:lnTo>
                  <a:cubicBezTo>
                    <a:pt x="198938" y="31360"/>
                    <a:pt x="194282" y="31360"/>
                    <a:pt x="191407" y="34227"/>
                  </a:cubicBezTo>
                  <a:lnTo>
                    <a:pt x="191253" y="34380"/>
                  </a:lnTo>
                  <a:lnTo>
                    <a:pt x="183226" y="15052"/>
                  </a:lnTo>
                  <a:lnTo>
                    <a:pt x="191983" y="7475"/>
                  </a:lnTo>
                  <a:cubicBezTo>
                    <a:pt x="192633" y="6913"/>
                    <a:pt x="193275" y="6337"/>
                    <a:pt x="193903" y="5761"/>
                  </a:cubicBezTo>
                  <a:cubicBezTo>
                    <a:pt x="195282" y="4586"/>
                    <a:pt x="195443" y="2523"/>
                    <a:pt x="194267" y="1144"/>
                  </a:cubicBezTo>
                  <a:cubicBezTo>
                    <a:pt x="193093" y="-234"/>
                    <a:pt x="191020" y="-395"/>
                    <a:pt x="189648" y="779"/>
                  </a:cubicBezTo>
                  <a:cubicBezTo>
                    <a:pt x="189582" y="838"/>
                    <a:pt x="189516" y="896"/>
                    <a:pt x="189451" y="962"/>
                  </a:cubicBezTo>
                  <a:cubicBezTo>
                    <a:pt x="188882" y="1494"/>
                    <a:pt x="188290" y="2019"/>
                    <a:pt x="187699" y="2530"/>
                  </a:cubicBezTo>
                  <a:lnTo>
                    <a:pt x="92095" y="85272"/>
                  </a:lnTo>
                  <a:cubicBezTo>
                    <a:pt x="87096" y="89597"/>
                    <a:pt x="81900" y="93659"/>
                    <a:pt x="76507" y="97474"/>
                  </a:cubicBezTo>
                  <a:cubicBezTo>
                    <a:pt x="69055" y="102747"/>
                    <a:pt x="61254" y="107509"/>
                    <a:pt x="53153" y="111725"/>
                  </a:cubicBezTo>
                  <a:lnTo>
                    <a:pt x="53153" y="111725"/>
                  </a:lnTo>
                  <a:cubicBezTo>
                    <a:pt x="51073" y="112811"/>
                    <a:pt x="48971" y="113862"/>
                    <a:pt x="46847" y="114875"/>
                  </a:cubicBezTo>
                  <a:cubicBezTo>
                    <a:pt x="44096" y="116181"/>
                    <a:pt x="40805" y="115014"/>
                    <a:pt x="39498" y="112264"/>
                  </a:cubicBezTo>
                  <a:cubicBezTo>
                    <a:pt x="38783" y="110762"/>
                    <a:pt x="38783" y="109019"/>
                    <a:pt x="39498" y="107524"/>
                  </a:cubicBezTo>
                  <a:cubicBezTo>
                    <a:pt x="40578" y="105270"/>
                    <a:pt x="41702" y="103039"/>
                    <a:pt x="42863" y="100821"/>
                  </a:cubicBezTo>
                  <a:cubicBezTo>
                    <a:pt x="43293" y="99990"/>
                    <a:pt x="43739" y="99158"/>
                    <a:pt x="44184" y="98334"/>
                  </a:cubicBezTo>
                  <a:lnTo>
                    <a:pt x="44490" y="97773"/>
                  </a:lnTo>
                  <a:lnTo>
                    <a:pt x="45833" y="95351"/>
                  </a:lnTo>
                  <a:lnTo>
                    <a:pt x="46118" y="94848"/>
                  </a:lnTo>
                  <a:cubicBezTo>
                    <a:pt x="46585" y="94024"/>
                    <a:pt x="47059" y="93207"/>
                    <a:pt x="47533" y="92390"/>
                  </a:cubicBezTo>
                  <a:lnTo>
                    <a:pt x="47803" y="91938"/>
                  </a:lnTo>
                  <a:cubicBezTo>
                    <a:pt x="48292" y="91114"/>
                    <a:pt x="48789" y="90290"/>
                    <a:pt x="49263" y="89466"/>
                  </a:cubicBezTo>
                  <a:lnTo>
                    <a:pt x="49540" y="89021"/>
                  </a:lnTo>
                  <a:cubicBezTo>
                    <a:pt x="50029" y="88211"/>
                    <a:pt x="50533" y="87402"/>
                    <a:pt x="51051" y="86592"/>
                  </a:cubicBezTo>
                  <a:lnTo>
                    <a:pt x="51365" y="86103"/>
                  </a:lnTo>
                  <a:cubicBezTo>
                    <a:pt x="51861" y="85323"/>
                    <a:pt x="52357" y="84543"/>
                    <a:pt x="52868" y="83770"/>
                  </a:cubicBezTo>
                  <a:lnTo>
                    <a:pt x="53241" y="83201"/>
                  </a:lnTo>
                  <a:cubicBezTo>
                    <a:pt x="53729" y="82471"/>
                    <a:pt x="54226" y="81742"/>
                    <a:pt x="54700" y="81013"/>
                  </a:cubicBezTo>
                  <a:lnTo>
                    <a:pt x="55145" y="80364"/>
                  </a:lnTo>
                  <a:cubicBezTo>
                    <a:pt x="55627" y="79634"/>
                    <a:pt x="56123" y="78956"/>
                    <a:pt x="56605" y="78256"/>
                  </a:cubicBezTo>
                  <a:cubicBezTo>
                    <a:pt x="60115" y="73275"/>
                    <a:pt x="63845" y="68454"/>
                    <a:pt x="67793" y="63808"/>
                  </a:cubicBezTo>
                  <a:cubicBezTo>
                    <a:pt x="68917" y="62393"/>
                    <a:pt x="68676" y="60329"/>
                    <a:pt x="67253" y="59206"/>
                  </a:cubicBezTo>
                  <a:cubicBezTo>
                    <a:pt x="65903" y="58141"/>
                    <a:pt x="63961" y="58302"/>
                    <a:pt x="62801" y="59570"/>
                  </a:cubicBezTo>
                  <a:cubicBezTo>
                    <a:pt x="59393" y="63567"/>
                    <a:pt x="56160" y="67681"/>
                    <a:pt x="53102" y="71918"/>
                  </a:cubicBezTo>
                  <a:lnTo>
                    <a:pt x="23530" y="58542"/>
                  </a:lnTo>
                  <a:cubicBezTo>
                    <a:pt x="17918" y="56026"/>
                    <a:pt x="11335" y="57222"/>
                    <a:pt x="6971" y="61554"/>
                  </a:cubicBezTo>
                  <a:lnTo>
                    <a:pt x="1943" y="66587"/>
                  </a:lnTo>
                  <a:cubicBezTo>
                    <a:pt x="-480" y="69001"/>
                    <a:pt x="-488" y="72932"/>
                    <a:pt x="1928" y="75353"/>
                  </a:cubicBezTo>
                  <a:cubicBezTo>
                    <a:pt x="2140" y="75565"/>
                    <a:pt x="2359" y="75762"/>
                    <a:pt x="2599" y="75937"/>
                  </a:cubicBezTo>
                  <a:lnTo>
                    <a:pt x="35594" y="100668"/>
                  </a:lnTo>
                  <a:cubicBezTo>
                    <a:pt x="34922" y="102010"/>
                    <a:pt x="34251" y="103359"/>
                    <a:pt x="33609" y="104709"/>
                  </a:cubicBezTo>
                  <a:cubicBezTo>
                    <a:pt x="30741" y="110733"/>
                    <a:pt x="33310" y="117939"/>
                    <a:pt x="39338" y="120805"/>
                  </a:cubicBezTo>
                  <a:cubicBezTo>
                    <a:pt x="40929" y="121563"/>
                    <a:pt x="42673" y="121957"/>
                    <a:pt x="44439" y="121972"/>
                  </a:cubicBezTo>
                  <a:cubicBezTo>
                    <a:pt x="46256" y="121965"/>
                    <a:pt x="48044" y="121556"/>
                    <a:pt x="49679" y="120776"/>
                  </a:cubicBezTo>
                  <a:cubicBezTo>
                    <a:pt x="51037" y="120127"/>
                    <a:pt x="52379" y="119463"/>
                    <a:pt x="53722" y="118785"/>
                  </a:cubicBezTo>
                  <a:lnTo>
                    <a:pt x="78492" y="151721"/>
                  </a:lnTo>
                  <a:cubicBezTo>
                    <a:pt x="79572" y="153158"/>
                    <a:pt x="81228" y="154055"/>
                    <a:pt x="83024" y="154179"/>
                  </a:cubicBezTo>
                  <a:cubicBezTo>
                    <a:pt x="83170" y="154179"/>
                    <a:pt x="83316" y="154179"/>
                    <a:pt x="83462" y="154179"/>
                  </a:cubicBezTo>
                  <a:cubicBezTo>
                    <a:pt x="85104" y="154172"/>
                    <a:pt x="86680" y="153523"/>
                    <a:pt x="87841" y="152363"/>
                  </a:cubicBezTo>
                  <a:lnTo>
                    <a:pt x="92869" y="147331"/>
                  </a:lnTo>
                  <a:cubicBezTo>
                    <a:pt x="97211" y="142969"/>
                    <a:pt x="98408" y="136391"/>
                    <a:pt x="95890" y="130782"/>
                  </a:cubicBezTo>
                  <a:lnTo>
                    <a:pt x="82506" y="101237"/>
                  </a:lnTo>
                  <a:cubicBezTo>
                    <a:pt x="87286" y="97773"/>
                    <a:pt x="91905" y="94097"/>
                    <a:pt x="96372" y="90224"/>
                  </a:cubicBezTo>
                  <a:lnTo>
                    <a:pt x="134803" y="56959"/>
                  </a:lnTo>
                  <a:lnTo>
                    <a:pt x="190195" y="131125"/>
                  </a:lnTo>
                  <a:cubicBezTo>
                    <a:pt x="191954" y="133481"/>
                    <a:pt x="194654" y="134954"/>
                    <a:pt x="197588" y="135165"/>
                  </a:cubicBezTo>
                  <a:cubicBezTo>
                    <a:pt x="197829" y="135165"/>
                    <a:pt x="198077" y="135165"/>
                    <a:pt x="198318" y="135165"/>
                  </a:cubicBezTo>
                  <a:cubicBezTo>
                    <a:pt x="201004" y="135165"/>
                    <a:pt x="203580" y="134093"/>
                    <a:pt x="205485" y="132197"/>
                  </a:cubicBezTo>
                  <a:lnTo>
                    <a:pt x="215286" y="122395"/>
                  </a:lnTo>
                  <a:cubicBezTo>
                    <a:pt x="220628" y="117085"/>
                    <a:pt x="222226" y="109070"/>
                    <a:pt x="219322" y="102120"/>
                  </a:cubicBezTo>
                  <a:lnTo>
                    <a:pt x="213972" y="89218"/>
                  </a:lnTo>
                  <a:lnTo>
                    <a:pt x="223248" y="79948"/>
                  </a:lnTo>
                  <a:cubicBezTo>
                    <a:pt x="226109" y="77082"/>
                    <a:pt x="226124" y="72443"/>
                    <a:pt x="223277" y="69562"/>
                  </a:cubicBezTo>
                  <a:close/>
                  <a:moveTo>
                    <a:pt x="6898" y="70919"/>
                  </a:moveTo>
                  <a:lnTo>
                    <a:pt x="11664" y="66156"/>
                  </a:lnTo>
                  <a:cubicBezTo>
                    <a:pt x="14101" y="63742"/>
                    <a:pt x="17772" y="63071"/>
                    <a:pt x="20903" y="64479"/>
                  </a:cubicBezTo>
                  <a:lnTo>
                    <a:pt x="49365" y="77330"/>
                  </a:lnTo>
                  <a:lnTo>
                    <a:pt x="49183" y="77600"/>
                  </a:lnTo>
                  <a:lnTo>
                    <a:pt x="48132" y="79175"/>
                  </a:lnTo>
                  <a:lnTo>
                    <a:pt x="47621" y="79948"/>
                  </a:lnTo>
                  <a:cubicBezTo>
                    <a:pt x="46424" y="81764"/>
                    <a:pt x="45256" y="83595"/>
                    <a:pt x="44125" y="85440"/>
                  </a:cubicBezTo>
                  <a:lnTo>
                    <a:pt x="43702" y="86169"/>
                  </a:lnTo>
                  <a:cubicBezTo>
                    <a:pt x="43366" y="86723"/>
                    <a:pt x="43031" y="87270"/>
                    <a:pt x="42702" y="87832"/>
                  </a:cubicBezTo>
                  <a:lnTo>
                    <a:pt x="42191" y="88693"/>
                  </a:lnTo>
                  <a:lnTo>
                    <a:pt x="41243" y="90312"/>
                  </a:lnTo>
                  <a:lnTo>
                    <a:pt x="40768" y="91150"/>
                  </a:lnTo>
                  <a:cubicBezTo>
                    <a:pt x="40250" y="92055"/>
                    <a:pt x="39732" y="92966"/>
                    <a:pt x="39228" y="93885"/>
                  </a:cubicBezTo>
                  <a:cubicBezTo>
                    <a:pt x="39053" y="94199"/>
                    <a:pt x="38878" y="94513"/>
                    <a:pt x="38710" y="94826"/>
                  </a:cubicBezTo>
                  <a:close/>
                  <a:moveTo>
                    <a:pt x="89942" y="133488"/>
                  </a:moveTo>
                  <a:cubicBezTo>
                    <a:pt x="91343" y="136617"/>
                    <a:pt x="90679" y="140278"/>
                    <a:pt x="88264" y="142714"/>
                  </a:cubicBezTo>
                  <a:lnTo>
                    <a:pt x="83498" y="147476"/>
                  </a:lnTo>
                  <a:lnTo>
                    <a:pt x="59582" y="115714"/>
                  </a:lnTo>
                  <a:lnTo>
                    <a:pt x="61122" y="114861"/>
                  </a:lnTo>
                  <a:cubicBezTo>
                    <a:pt x="61852" y="114460"/>
                    <a:pt x="62582" y="114044"/>
                    <a:pt x="63312" y="113628"/>
                  </a:cubicBezTo>
                  <a:lnTo>
                    <a:pt x="64341" y="113038"/>
                  </a:lnTo>
                  <a:lnTo>
                    <a:pt x="65976" y="112082"/>
                  </a:lnTo>
                  <a:lnTo>
                    <a:pt x="66793" y="111601"/>
                  </a:lnTo>
                  <a:cubicBezTo>
                    <a:pt x="68668" y="110478"/>
                    <a:pt x="70530" y="109325"/>
                    <a:pt x="72361" y="108151"/>
                  </a:cubicBezTo>
                  <a:lnTo>
                    <a:pt x="73091" y="107692"/>
                  </a:lnTo>
                  <a:lnTo>
                    <a:pt x="74792" y="106583"/>
                  </a:lnTo>
                  <a:lnTo>
                    <a:pt x="75470" y="106131"/>
                  </a:lnTo>
                  <a:lnTo>
                    <a:pt x="77069" y="105066"/>
                  </a:lnTo>
                  <a:close/>
                  <a:moveTo>
                    <a:pt x="196056" y="38850"/>
                  </a:moveTo>
                  <a:cubicBezTo>
                    <a:pt x="196370" y="38530"/>
                    <a:pt x="196880" y="38530"/>
                    <a:pt x="197201" y="38843"/>
                  </a:cubicBezTo>
                  <a:cubicBezTo>
                    <a:pt x="197201" y="38843"/>
                    <a:pt x="197209" y="38850"/>
                    <a:pt x="197209" y="38850"/>
                  </a:cubicBezTo>
                  <a:lnTo>
                    <a:pt x="202675" y="44306"/>
                  </a:lnTo>
                  <a:cubicBezTo>
                    <a:pt x="202989" y="44627"/>
                    <a:pt x="202989" y="45144"/>
                    <a:pt x="202675" y="45465"/>
                  </a:cubicBezTo>
                  <a:lnTo>
                    <a:pt x="197858" y="50272"/>
                  </a:lnTo>
                  <a:lnTo>
                    <a:pt x="194939" y="43161"/>
                  </a:lnTo>
                  <a:lnTo>
                    <a:pt x="194005" y="40914"/>
                  </a:lnTo>
                  <a:close/>
                  <a:moveTo>
                    <a:pt x="210710" y="117793"/>
                  </a:moveTo>
                  <a:lnTo>
                    <a:pt x="200909" y="127595"/>
                  </a:lnTo>
                  <a:cubicBezTo>
                    <a:pt x="200172" y="128332"/>
                    <a:pt x="199150" y="128711"/>
                    <a:pt x="198106" y="128638"/>
                  </a:cubicBezTo>
                  <a:cubicBezTo>
                    <a:pt x="197063" y="128558"/>
                    <a:pt x="196107" y="128025"/>
                    <a:pt x="195494" y="127179"/>
                  </a:cubicBezTo>
                  <a:lnTo>
                    <a:pt x="139810" y="52635"/>
                  </a:lnTo>
                  <a:lnTo>
                    <a:pt x="151486" y="42533"/>
                  </a:lnTo>
                  <a:lnTo>
                    <a:pt x="178051" y="19545"/>
                  </a:lnTo>
                  <a:lnTo>
                    <a:pt x="213337" y="104621"/>
                  </a:lnTo>
                  <a:cubicBezTo>
                    <a:pt x="215213" y="109150"/>
                    <a:pt x="214147" y="114358"/>
                    <a:pt x="210652" y="117793"/>
                  </a:cubicBezTo>
                  <a:close/>
                  <a:moveTo>
                    <a:pt x="218672" y="75346"/>
                  </a:moveTo>
                  <a:lnTo>
                    <a:pt x="211309" y="82698"/>
                  </a:lnTo>
                  <a:lnTo>
                    <a:pt x="207433" y="73348"/>
                  </a:lnTo>
                  <a:lnTo>
                    <a:pt x="212053" y="68731"/>
                  </a:lnTo>
                  <a:cubicBezTo>
                    <a:pt x="212367" y="68410"/>
                    <a:pt x="212878" y="68410"/>
                    <a:pt x="213199" y="68724"/>
                  </a:cubicBezTo>
                  <a:cubicBezTo>
                    <a:pt x="213199" y="68724"/>
                    <a:pt x="213206" y="68731"/>
                    <a:pt x="213206" y="68731"/>
                  </a:cubicBezTo>
                  <a:lnTo>
                    <a:pt x="218672" y="74186"/>
                  </a:lnTo>
                  <a:lnTo>
                    <a:pt x="218672" y="74186"/>
                  </a:lnTo>
                  <a:cubicBezTo>
                    <a:pt x="218986" y="74507"/>
                    <a:pt x="218993" y="75018"/>
                    <a:pt x="218679" y="7534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30" name="Google Shape;1130;p98"/>
          <p:cNvGrpSpPr/>
          <p:nvPr/>
        </p:nvGrpSpPr>
        <p:grpSpPr>
          <a:xfrm>
            <a:off x="4570657" y="4145198"/>
            <a:ext cx="482572" cy="342324"/>
            <a:chOff x="10130378" y="6431712"/>
            <a:chExt cx="286469" cy="200397"/>
          </a:xfrm>
        </p:grpSpPr>
        <p:sp>
          <p:nvSpPr>
            <p:cNvPr id="1131" name="Google Shape;1131;p98"/>
            <p:cNvSpPr/>
            <p:nvPr/>
          </p:nvSpPr>
          <p:spPr>
            <a:xfrm>
              <a:off x="10130378" y="6431712"/>
              <a:ext cx="286469" cy="200397"/>
            </a:xfrm>
            <a:custGeom>
              <a:avLst/>
              <a:gdLst/>
              <a:ahLst/>
              <a:cxnLst/>
              <a:rect l="l" t="t" r="r" b="b"/>
              <a:pathLst>
                <a:path w="286469" h="200397" extrusionOk="0">
                  <a:moveTo>
                    <a:pt x="14440" y="200392"/>
                  </a:moveTo>
                  <a:lnTo>
                    <a:pt x="272264" y="200392"/>
                  </a:lnTo>
                  <a:cubicBezTo>
                    <a:pt x="280175" y="200392"/>
                    <a:pt x="286590" y="193981"/>
                    <a:pt x="286590" y="186075"/>
                  </a:cubicBezTo>
                  <a:lnTo>
                    <a:pt x="286590" y="181305"/>
                  </a:lnTo>
                  <a:cubicBezTo>
                    <a:pt x="286590" y="173399"/>
                    <a:pt x="280175" y="166989"/>
                    <a:pt x="272264" y="166989"/>
                  </a:cubicBezTo>
                  <a:lnTo>
                    <a:pt x="237599" y="166989"/>
                  </a:lnTo>
                  <a:cubicBezTo>
                    <a:pt x="240971" y="162926"/>
                    <a:pt x="243028" y="157937"/>
                    <a:pt x="243503" y="152679"/>
                  </a:cubicBezTo>
                  <a:lnTo>
                    <a:pt x="248349" y="152679"/>
                  </a:lnTo>
                  <a:cubicBezTo>
                    <a:pt x="269447" y="152679"/>
                    <a:pt x="286547" y="135591"/>
                    <a:pt x="286547" y="114506"/>
                  </a:cubicBezTo>
                  <a:cubicBezTo>
                    <a:pt x="286547" y="106972"/>
                    <a:pt x="284313" y="99606"/>
                    <a:pt x="280132" y="93334"/>
                  </a:cubicBezTo>
                  <a:lnTo>
                    <a:pt x="229206" y="16995"/>
                  </a:lnTo>
                  <a:cubicBezTo>
                    <a:pt x="222134" y="6361"/>
                    <a:pt x="210202" y="-20"/>
                    <a:pt x="197423" y="-6"/>
                  </a:cubicBezTo>
                  <a:lnTo>
                    <a:pt x="14440" y="-6"/>
                  </a:lnTo>
                  <a:cubicBezTo>
                    <a:pt x="6536" y="-13"/>
                    <a:pt x="128" y="6391"/>
                    <a:pt x="121" y="14289"/>
                  </a:cubicBezTo>
                  <a:cubicBezTo>
                    <a:pt x="121" y="14297"/>
                    <a:pt x="121" y="14297"/>
                    <a:pt x="121" y="14304"/>
                  </a:cubicBezTo>
                  <a:lnTo>
                    <a:pt x="121" y="147902"/>
                  </a:lnTo>
                  <a:cubicBezTo>
                    <a:pt x="114" y="150535"/>
                    <a:pt x="2252" y="152672"/>
                    <a:pt x="4887" y="152679"/>
                  </a:cubicBezTo>
                  <a:cubicBezTo>
                    <a:pt x="4887" y="152679"/>
                    <a:pt x="4894" y="152679"/>
                    <a:pt x="4894" y="152679"/>
                  </a:cubicBezTo>
                  <a:lnTo>
                    <a:pt x="129150" y="152679"/>
                  </a:lnTo>
                  <a:cubicBezTo>
                    <a:pt x="129624" y="157937"/>
                    <a:pt x="131683" y="162926"/>
                    <a:pt x="135054" y="166989"/>
                  </a:cubicBezTo>
                  <a:lnTo>
                    <a:pt x="14440" y="166989"/>
                  </a:lnTo>
                  <a:cubicBezTo>
                    <a:pt x="6528" y="166989"/>
                    <a:pt x="121" y="173392"/>
                    <a:pt x="121" y="181298"/>
                  </a:cubicBezTo>
                  <a:cubicBezTo>
                    <a:pt x="121" y="181298"/>
                    <a:pt x="121" y="181305"/>
                    <a:pt x="121" y="181305"/>
                  </a:cubicBezTo>
                  <a:lnTo>
                    <a:pt x="121" y="186075"/>
                  </a:lnTo>
                  <a:cubicBezTo>
                    <a:pt x="114" y="193981"/>
                    <a:pt x="6521" y="200384"/>
                    <a:pt x="14432" y="200392"/>
                  </a:cubicBezTo>
                  <a:cubicBezTo>
                    <a:pt x="14432" y="200392"/>
                    <a:pt x="14440" y="200392"/>
                    <a:pt x="14440" y="200392"/>
                  </a:cubicBezTo>
                  <a:close/>
                  <a:moveTo>
                    <a:pt x="217325" y="166989"/>
                  </a:moveTo>
                  <a:cubicBezTo>
                    <a:pt x="209042" y="166967"/>
                    <a:pt x="202028" y="160869"/>
                    <a:pt x="200853" y="152679"/>
                  </a:cubicBezTo>
                  <a:lnTo>
                    <a:pt x="233797" y="152679"/>
                  </a:lnTo>
                  <a:cubicBezTo>
                    <a:pt x="232629" y="160862"/>
                    <a:pt x="225637" y="166952"/>
                    <a:pt x="217361" y="166989"/>
                  </a:cubicBezTo>
                  <a:close/>
                  <a:moveTo>
                    <a:pt x="191183" y="152679"/>
                  </a:moveTo>
                  <a:cubicBezTo>
                    <a:pt x="191658" y="157937"/>
                    <a:pt x="193716" y="162926"/>
                    <a:pt x="197080" y="166989"/>
                  </a:cubicBezTo>
                  <a:lnTo>
                    <a:pt x="175492" y="166989"/>
                  </a:lnTo>
                  <a:cubicBezTo>
                    <a:pt x="178864" y="162926"/>
                    <a:pt x="180922" y="157937"/>
                    <a:pt x="181397" y="152679"/>
                  </a:cubicBezTo>
                  <a:close/>
                  <a:moveTo>
                    <a:pt x="257267" y="76333"/>
                  </a:moveTo>
                  <a:lnTo>
                    <a:pt x="191067" y="76333"/>
                  </a:lnTo>
                  <a:cubicBezTo>
                    <a:pt x="188432" y="76340"/>
                    <a:pt x="186294" y="74203"/>
                    <a:pt x="186286" y="71571"/>
                  </a:cubicBezTo>
                  <a:cubicBezTo>
                    <a:pt x="186286" y="71571"/>
                    <a:pt x="186286" y="71563"/>
                    <a:pt x="186286" y="71563"/>
                  </a:cubicBezTo>
                  <a:lnTo>
                    <a:pt x="186286" y="38160"/>
                  </a:lnTo>
                  <a:cubicBezTo>
                    <a:pt x="186286" y="35527"/>
                    <a:pt x="188425" y="33390"/>
                    <a:pt x="191059" y="33390"/>
                  </a:cubicBezTo>
                  <a:cubicBezTo>
                    <a:pt x="191059" y="33390"/>
                    <a:pt x="191067" y="33390"/>
                    <a:pt x="191067" y="33390"/>
                  </a:cubicBezTo>
                  <a:lnTo>
                    <a:pt x="228644" y="33390"/>
                  </a:lnTo>
                  <a:close/>
                  <a:moveTo>
                    <a:pt x="9630" y="109736"/>
                  </a:moveTo>
                  <a:lnTo>
                    <a:pt x="23956" y="109736"/>
                  </a:lnTo>
                  <a:lnTo>
                    <a:pt x="23956" y="114506"/>
                  </a:lnTo>
                  <a:cubicBezTo>
                    <a:pt x="23949" y="122412"/>
                    <a:pt x="30357" y="128816"/>
                    <a:pt x="38268" y="128823"/>
                  </a:cubicBezTo>
                  <a:cubicBezTo>
                    <a:pt x="38268" y="128823"/>
                    <a:pt x="38275" y="128823"/>
                    <a:pt x="38275" y="128823"/>
                  </a:cubicBezTo>
                  <a:lnTo>
                    <a:pt x="71700" y="128823"/>
                  </a:lnTo>
                  <a:cubicBezTo>
                    <a:pt x="79611" y="128823"/>
                    <a:pt x="86026" y="122412"/>
                    <a:pt x="86026" y="114506"/>
                  </a:cubicBezTo>
                  <a:lnTo>
                    <a:pt x="86026" y="109736"/>
                  </a:lnTo>
                  <a:lnTo>
                    <a:pt x="195876" y="109736"/>
                  </a:lnTo>
                  <a:cubicBezTo>
                    <a:pt x="198510" y="109634"/>
                    <a:pt x="200569" y="107410"/>
                    <a:pt x="200466" y="104777"/>
                  </a:cubicBezTo>
                  <a:cubicBezTo>
                    <a:pt x="200371" y="102283"/>
                    <a:pt x="198372" y="100284"/>
                    <a:pt x="195876" y="100189"/>
                  </a:cubicBezTo>
                  <a:lnTo>
                    <a:pt x="86062" y="100189"/>
                  </a:lnTo>
                  <a:lnTo>
                    <a:pt x="86062" y="38196"/>
                  </a:lnTo>
                  <a:cubicBezTo>
                    <a:pt x="86062" y="30291"/>
                    <a:pt x="79655" y="23887"/>
                    <a:pt x="71744" y="23887"/>
                  </a:cubicBezTo>
                  <a:cubicBezTo>
                    <a:pt x="71744" y="23887"/>
                    <a:pt x="71736" y="23887"/>
                    <a:pt x="71736" y="23887"/>
                  </a:cubicBezTo>
                  <a:lnTo>
                    <a:pt x="38311" y="23887"/>
                  </a:lnTo>
                  <a:cubicBezTo>
                    <a:pt x="30408" y="23880"/>
                    <a:pt x="24000" y="30283"/>
                    <a:pt x="23993" y="38182"/>
                  </a:cubicBezTo>
                  <a:cubicBezTo>
                    <a:pt x="23993" y="38189"/>
                    <a:pt x="23993" y="38189"/>
                    <a:pt x="23993" y="38196"/>
                  </a:cubicBezTo>
                  <a:lnTo>
                    <a:pt x="23993" y="100189"/>
                  </a:lnTo>
                  <a:lnTo>
                    <a:pt x="9703" y="100189"/>
                  </a:lnTo>
                  <a:lnTo>
                    <a:pt x="9703" y="14304"/>
                  </a:lnTo>
                  <a:cubicBezTo>
                    <a:pt x="9703" y="11671"/>
                    <a:pt x="11841" y="9534"/>
                    <a:pt x="14476" y="9534"/>
                  </a:cubicBezTo>
                  <a:lnTo>
                    <a:pt x="197408" y="9534"/>
                  </a:lnTo>
                  <a:cubicBezTo>
                    <a:pt x="206991" y="9527"/>
                    <a:pt x="215938" y="14311"/>
                    <a:pt x="221244" y="22283"/>
                  </a:cubicBezTo>
                  <a:lnTo>
                    <a:pt x="222287" y="23851"/>
                  </a:lnTo>
                  <a:lnTo>
                    <a:pt x="191103" y="23851"/>
                  </a:lnTo>
                  <a:cubicBezTo>
                    <a:pt x="183192" y="23843"/>
                    <a:pt x="176784" y="30247"/>
                    <a:pt x="176777" y="38153"/>
                  </a:cubicBezTo>
                  <a:cubicBezTo>
                    <a:pt x="176777" y="38153"/>
                    <a:pt x="176777" y="38160"/>
                    <a:pt x="176777" y="38160"/>
                  </a:cubicBezTo>
                  <a:lnTo>
                    <a:pt x="176777" y="71563"/>
                  </a:lnTo>
                  <a:cubicBezTo>
                    <a:pt x="176777" y="79469"/>
                    <a:pt x="183192" y="85880"/>
                    <a:pt x="191103" y="85880"/>
                  </a:cubicBezTo>
                  <a:lnTo>
                    <a:pt x="263675" y="85880"/>
                  </a:lnTo>
                  <a:lnTo>
                    <a:pt x="272177" y="98629"/>
                  </a:lnTo>
                  <a:cubicBezTo>
                    <a:pt x="272520" y="99132"/>
                    <a:pt x="272775" y="99672"/>
                    <a:pt x="273082" y="100189"/>
                  </a:cubicBezTo>
                  <a:lnTo>
                    <a:pt x="219748" y="100189"/>
                  </a:lnTo>
                  <a:cubicBezTo>
                    <a:pt x="217113" y="100291"/>
                    <a:pt x="215055" y="102516"/>
                    <a:pt x="215157" y="105149"/>
                  </a:cubicBezTo>
                  <a:cubicBezTo>
                    <a:pt x="215252" y="107643"/>
                    <a:pt x="217252" y="109642"/>
                    <a:pt x="219748" y="109736"/>
                  </a:cubicBezTo>
                  <a:lnTo>
                    <a:pt x="276621" y="109736"/>
                  </a:lnTo>
                  <a:cubicBezTo>
                    <a:pt x="279219" y="125373"/>
                    <a:pt x="268637" y="140149"/>
                    <a:pt x="252990" y="142746"/>
                  </a:cubicBezTo>
                  <a:cubicBezTo>
                    <a:pt x="251458" y="143001"/>
                    <a:pt x="249903" y="143132"/>
                    <a:pt x="248349" y="143132"/>
                  </a:cubicBezTo>
                  <a:lnTo>
                    <a:pt x="9703" y="143132"/>
                  </a:lnTo>
                  <a:close/>
                  <a:moveTo>
                    <a:pt x="76473" y="114506"/>
                  </a:moveTo>
                  <a:cubicBezTo>
                    <a:pt x="76473" y="117139"/>
                    <a:pt x="74335" y="119276"/>
                    <a:pt x="71700" y="119276"/>
                  </a:cubicBezTo>
                  <a:lnTo>
                    <a:pt x="38275" y="119276"/>
                  </a:lnTo>
                  <a:cubicBezTo>
                    <a:pt x="35640" y="119276"/>
                    <a:pt x="33502" y="117139"/>
                    <a:pt x="33502" y="114506"/>
                  </a:cubicBezTo>
                  <a:lnTo>
                    <a:pt x="33502" y="38160"/>
                  </a:lnTo>
                  <a:cubicBezTo>
                    <a:pt x="33502" y="35527"/>
                    <a:pt x="35640" y="33390"/>
                    <a:pt x="38275" y="33390"/>
                  </a:cubicBezTo>
                  <a:lnTo>
                    <a:pt x="71700" y="33390"/>
                  </a:lnTo>
                  <a:cubicBezTo>
                    <a:pt x="74335" y="33390"/>
                    <a:pt x="76473" y="35527"/>
                    <a:pt x="76473" y="38160"/>
                  </a:cubicBezTo>
                  <a:close/>
                  <a:moveTo>
                    <a:pt x="138783" y="152679"/>
                  </a:moveTo>
                  <a:lnTo>
                    <a:pt x="171734" y="152679"/>
                  </a:lnTo>
                  <a:cubicBezTo>
                    <a:pt x="170479" y="161774"/>
                    <a:pt x="162079" y="168126"/>
                    <a:pt x="152978" y="166864"/>
                  </a:cubicBezTo>
                  <a:cubicBezTo>
                    <a:pt x="145600" y="165843"/>
                    <a:pt x="139805" y="160053"/>
                    <a:pt x="138783" y="152679"/>
                  </a:cubicBezTo>
                  <a:close/>
                  <a:moveTo>
                    <a:pt x="9608" y="181305"/>
                  </a:moveTo>
                  <a:cubicBezTo>
                    <a:pt x="9608" y="178672"/>
                    <a:pt x="11747" y="176535"/>
                    <a:pt x="14381" y="176535"/>
                  </a:cubicBezTo>
                  <a:lnTo>
                    <a:pt x="272206" y="176535"/>
                  </a:lnTo>
                  <a:cubicBezTo>
                    <a:pt x="274841" y="176528"/>
                    <a:pt x="276979" y="178665"/>
                    <a:pt x="276986" y="181298"/>
                  </a:cubicBezTo>
                  <a:cubicBezTo>
                    <a:pt x="276986" y="181298"/>
                    <a:pt x="276986" y="181305"/>
                    <a:pt x="276986" y="181305"/>
                  </a:cubicBezTo>
                  <a:lnTo>
                    <a:pt x="276986" y="186075"/>
                  </a:lnTo>
                  <a:cubicBezTo>
                    <a:pt x="276986" y="188708"/>
                    <a:pt x="274848" y="190845"/>
                    <a:pt x="272213" y="190845"/>
                  </a:cubicBezTo>
                  <a:cubicBezTo>
                    <a:pt x="272213" y="190845"/>
                    <a:pt x="272206" y="190845"/>
                    <a:pt x="272206" y="190845"/>
                  </a:cubicBezTo>
                  <a:lnTo>
                    <a:pt x="14440" y="190845"/>
                  </a:lnTo>
                  <a:cubicBezTo>
                    <a:pt x="11805" y="190845"/>
                    <a:pt x="9667" y="188708"/>
                    <a:pt x="9667" y="186075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2" name="Google Shape;1132;p98"/>
            <p:cNvSpPr/>
            <p:nvPr/>
          </p:nvSpPr>
          <p:spPr>
            <a:xfrm>
              <a:off x="10230638" y="6455569"/>
              <a:ext cx="62069" cy="62029"/>
            </a:xfrm>
            <a:custGeom>
              <a:avLst/>
              <a:gdLst/>
              <a:ahLst/>
              <a:cxnLst/>
              <a:rect l="l" t="t" r="r" b="b"/>
              <a:pathLst>
                <a:path w="62069" h="62029" extrusionOk="0">
                  <a:moveTo>
                    <a:pt x="47872" y="-6"/>
                  </a:moveTo>
                  <a:lnTo>
                    <a:pt x="14447" y="-6"/>
                  </a:lnTo>
                  <a:cubicBezTo>
                    <a:pt x="6536" y="-13"/>
                    <a:pt x="128" y="6391"/>
                    <a:pt x="121" y="14297"/>
                  </a:cubicBezTo>
                  <a:cubicBezTo>
                    <a:pt x="121" y="14297"/>
                    <a:pt x="121" y="14304"/>
                    <a:pt x="121" y="14304"/>
                  </a:cubicBezTo>
                  <a:lnTo>
                    <a:pt x="121" y="47707"/>
                  </a:lnTo>
                  <a:cubicBezTo>
                    <a:pt x="121" y="55613"/>
                    <a:pt x="6536" y="62024"/>
                    <a:pt x="14447" y="62024"/>
                  </a:cubicBezTo>
                  <a:lnTo>
                    <a:pt x="47872" y="62024"/>
                  </a:lnTo>
                  <a:cubicBezTo>
                    <a:pt x="55783" y="62016"/>
                    <a:pt x="62191" y="55613"/>
                    <a:pt x="62191" y="47707"/>
                  </a:cubicBezTo>
                  <a:lnTo>
                    <a:pt x="62191" y="14304"/>
                  </a:lnTo>
                  <a:cubicBezTo>
                    <a:pt x="62191" y="6398"/>
                    <a:pt x="55783" y="-6"/>
                    <a:pt x="47872" y="-6"/>
                  </a:cubicBezTo>
                  <a:close/>
                  <a:moveTo>
                    <a:pt x="52645" y="47707"/>
                  </a:moveTo>
                  <a:cubicBezTo>
                    <a:pt x="52645" y="50340"/>
                    <a:pt x="50506" y="52477"/>
                    <a:pt x="47872" y="52477"/>
                  </a:cubicBezTo>
                  <a:lnTo>
                    <a:pt x="14447" y="52477"/>
                  </a:lnTo>
                  <a:cubicBezTo>
                    <a:pt x="11812" y="52477"/>
                    <a:pt x="9674" y="50340"/>
                    <a:pt x="9674" y="47707"/>
                  </a:cubicBezTo>
                  <a:lnTo>
                    <a:pt x="9674" y="14304"/>
                  </a:lnTo>
                  <a:cubicBezTo>
                    <a:pt x="9674" y="11671"/>
                    <a:pt x="11812" y="9534"/>
                    <a:pt x="14447" y="9534"/>
                  </a:cubicBezTo>
                  <a:lnTo>
                    <a:pt x="47872" y="9534"/>
                  </a:lnTo>
                  <a:cubicBezTo>
                    <a:pt x="50506" y="9534"/>
                    <a:pt x="52645" y="11671"/>
                    <a:pt x="52645" y="14304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3" name="Google Shape;1133;p98"/>
            <p:cNvSpPr/>
            <p:nvPr/>
          </p:nvSpPr>
          <p:spPr>
            <a:xfrm>
              <a:off x="10173349" y="6474655"/>
              <a:ext cx="23871" cy="9539"/>
            </a:xfrm>
            <a:custGeom>
              <a:avLst/>
              <a:gdLst/>
              <a:ahLst/>
              <a:cxnLst/>
              <a:rect l="l" t="t" r="r" b="b"/>
              <a:pathLst>
                <a:path w="23871" h="9539" extrusionOk="0">
                  <a:moveTo>
                    <a:pt x="19220" y="-6"/>
                  </a:moveTo>
                  <a:lnTo>
                    <a:pt x="4894" y="-6"/>
                  </a:lnTo>
                  <a:cubicBezTo>
                    <a:pt x="2259" y="-6"/>
                    <a:pt x="121" y="2131"/>
                    <a:pt x="121" y="4764"/>
                  </a:cubicBezTo>
                  <a:cubicBezTo>
                    <a:pt x="121" y="7397"/>
                    <a:pt x="2259" y="9534"/>
                    <a:pt x="4894" y="9534"/>
                  </a:cubicBezTo>
                  <a:lnTo>
                    <a:pt x="19220" y="9534"/>
                  </a:lnTo>
                  <a:cubicBezTo>
                    <a:pt x="21854" y="9534"/>
                    <a:pt x="23993" y="7397"/>
                    <a:pt x="23993" y="4764"/>
                  </a:cubicBezTo>
                  <a:cubicBezTo>
                    <a:pt x="23993" y="2131"/>
                    <a:pt x="21854" y="-6"/>
                    <a:pt x="19220" y="-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4" name="Google Shape;1134;p98"/>
            <p:cNvSpPr/>
            <p:nvPr/>
          </p:nvSpPr>
          <p:spPr>
            <a:xfrm>
              <a:off x="10173341" y="6493734"/>
              <a:ext cx="23886" cy="9546"/>
            </a:xfrm>
            <a:custGeom>
              <a:avLst/>
              <a:gdLst/>
              <a:ahLst/>
              <a:cxnLst/>
              <a:rect l="l" t="t" r="r" b="b"/>
              <a:pathLst>
                <a:path w="23886" h="9546" extrusionOk="0">
                  <a:moveTo>
                    <a:pt x="19227" y="-6"/>
                  </a:moveTo>
                  <a:lnTo>
                    <a:pt x="4901" y="-6"/>
                  </a:lnTo>
                  <a:cubicBezTo>
                    <a:pt x="2267" y="-6"/>
                    <a:pt x="121" y="2131"/>
                    <a:pt x="121" y="4772"/>
                  </a:cubicBezTo>
                  <a:cubicBezTo>
                    <a:pt x="121" y="7404"/>
                    <a:pt x="2267" y="9541"/>
                    <a:pt x="4901" y="9541"/>
                  </a:cubicBezTo>
                  <a:lnTo>
                    <a:pt x="19227" y="9541"/>
                  </a:lnTo>
                  <a:cubicBezTo>
                    <a:pt x="21862" y="9541"/>
                    <a:pt x="24007" y="7404"/>
                    <a:pt x="24007" y="4764"/>
                  </a:cubicBezTo>
                  <a:cubicBezTo>
                    <a:pt x="24007" y="2131"/>
                    <a:pt x="21862" y="-6"/>
                    <a:pt x="19227" y="-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35" name="Google Shape;1135;p98"/>
          <p:cNvSpPr/>
          <p:nvPr/>
        </p:nvSpPr>
        <p:spPr>
          <a:xfrm>
            <a:off x="3890905" y="5273234"/>
            <a:ext cx="18439" cy="195510"/>
          </a:xfrm>
          <a:custGeom>
            <a:avLst/>
            <a:gdLst/>
            <a:ahLst/>
            <a:cxnLst/>
            <a:rect l="l" t="t" r="r" b="b"/>
            <a:pathLst>
              <a:path w="10947" h="114416" extrusionOk="0">
                <a:moveTo>
                  <a:pt x="5602" y="-6"/>
                </a:moveTo>
                <a:cubicBezTo>
                  <a:pt x="2580" y="-13"/>
                  <a:pt x="128" y="2438"/>
                  <a:pt x="121" y="5457"/>
                </a:cubicBezTo>
                <a:cubicBezTo>
                  <a:pt x="121" y="5457"/>
                  <a:pt x="121" y="5464"/>
                  <a:pt x="121" y="5464"/>
                </a:cubicBezTo>
                <a:lnTo>
                  <a:pt x="121" y="108941"/>
                </a:lnTo>
                <a:cubicBezTo>
                  <a:pt x="121" y="111961"/>
                  <a:pt x="2573" y="114411"/>
                  <a:pt x="5594" y="114411"/>
                </a:cubicBezTo>
                <a:cubicBezTo>
                  <a:pt x="8616" y="114411"/>
                  <a:pt x="11068" y="111961"/>
                  <a:pt x="11068" y="108941"/>
                </a:cubicBezTo>
                <a:lnTo>
                  <a:pt x="11068" y="5464"/>
                </a:lnTo>
                <a:cubicBezTo>
                  <a:pt x="11068" y="2445"/>
                  <a:pt x="8623" y="2"/>
                  <a:pt x="5602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6" name="Google Shape;1136;p98"/>
          <p:cNvSpPr/>
          <p:nvPr/>
        </p:nvSpPr>
        <p:spPr>
          <a:xfrm>
            <a:off x="3782004" y="5273234"/>
            <a:ext cx="18439" cy="195038"/>
          </a:xfrm>
          <a:custGeom>
            <a:avLst/>
            <a:gdLst/>
            <a:ahLst/>
            <a:cxnLst/>
            <a:rect l="l" t="t" r="r" b="b"/>
            <a:pathLst>
              <a:path w="10947" h="114140" extrusionOk="0">
                <a:moveTo>
                  <a:pt x="5602" y="-6"/>
                </a:moveTo>
                <a:cubicBezTo>
                  <a:pt x="2580" y="-13"/>
                  <a:pt x="128" y="2438"/>
                  <a:pt x="121" y="5457"/>
                </a:cubicBezTo>
                <a:cubicBezTo>
                  <a:pt x="121" y="5457"/>
                  <a:pt x="121" y="5464"/>
                  <a:pt x="121" y="5464"/>
                </a:cubicBezTo>
                <a:lnTo>
                  <a:pt x="121" y="108941"/>
                </a:lnTo>
                <a:cubicBezTo>
                  <a:pt x="274" y="111961"/>
                  <a:pt x="2858" y="114287"/>
                  <a:pt x="5879" y="114127"/>
                </a:cubicBezTo>
                <a:cubicBezTo>
                  <a:pt x="8681" y="113981"/>
                  <a:pt x="10922" y="111742"/>
                  <a:pt x="11068" y="108941"/>
                </a:cubicBezTo>
                <a:lnTo>
                  <a:pt x="11068" y="5464"/>
                </a:lnTo>
                <a:cubicBezTo>
                  <a:pt x="11068" y="2445"/>
                  <a:pt x="8623" y="2"/>
                  <a:pt x="5602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7" name="Google Shape;1137;p98"/>
          <p:cNvSpPr/>
          <p:nvPr/>
        </p:nvSpPr>
        <p:spPr>
          <a:xfrm>
            <a:off x="3685703" y="5128554"/>
            <a:ext cx="319965" cy="399461"/>
          </a:xfrm>
          <a:custGeom>
            <a:avLst/>
            <a:gdLst/>
            <a:ahLst/>
            <a:cxnLst/>
            <a:rect l="l" t="t" r="r" b="b"/>
            <a:pathLst>
              <a:path w="189957" h="233772" extrusionOk="0">
                <a:moveTo>
                  <a:pt x="15651" y="69588"/>
                </a:moveTo>
                <a:lnTo>
                  <a:pt x="15651" y="204477"/>
                </a:lnTo>
                <a:cubicBezTo>
                  <a:pt x="15571" y="212193"/>
                  <a:pt x="18439" y="219639"/>
                  <a:pt x="23679" y="225306"/>
                </a:cubicBezTo>
                <a:cubicBezTo>
                  <a:pt x="28766" y="230696"/>
                  <a:pt x="35845" y="233752"/>
                  <a:pt x="43260" y="233767"/>
                </a:cubicBezTo>
                <a:lnTo>
                  <a:pt x="146892" y="233767"/>
                </a:lnTo>
                <a:cubicBezTo>
                  <a:pt x="154299" y="233752"/>
                  <a:pt x="161378" y="230689"/>
                  <a:pt x="166465" y="225306"/>
                </a:cubicBezTo>
                <a:cubicBezTo>
                  <a:pt x="171705" y="219639"/>
                  <a:pt x="174573" y="212193"/>
                  <a:pt x="174493" y="204477"/>
                </a:cubicBezTo>
                <a:lnTo>
                  <a:pt x="174493" y="69588"/>
                </a:lnTo>
                <a:cubicBezTo>
                  <a:pt x="185666" y="66641"/>
                  <a:pt x="192329" y="55198"/>
                  <a:pt x="189381" y="44032"/>
                </a:cubicBezTo>
                <a:cubicBezTo>
                  <a:pt x="186950" y="34843"/>
                  <a:pt x="178631" y="28446"/>
                  <a:pt x="169121" y="28461"/>
                </a:cubicBezTo>
                <a:lnTo>
                  <a:pt x="141075" y="28461"/>
                </a:lnTo>
                <a:lnTo>
                  <a:pt x="141075" y="21620"/>
                </a:lnTo>
                <a:cubicBezTo>
                  <a:pt x="141141" y="9746"/>
                  <a:pt x="131566" y="61"/>
                  <a:pt x="119685" y="-5"/>
                </a:cubicBezTo>
                <a:cubicBezTo>
                  <a:pt x="119582" y="-5"/>
                  <a:pt x="119480" y="-5"/>
                  <a:pt x="119378" y="-5"/>
                </a:cubicBezTo>
                <a:lnTo>
                  <a:pt x="70737" y="-5"/>
                </a:lnTo>
                <a:cubicBezTo>
                  <a:pt x="58855" y="-107"/>
                  <a:pt x="49142" y="9440"/>
                  <a:pt x="49040" y="21314"/>
                </a:cubicBezTo>
                <a:cubicBezTo>
                  <a:pt x="49040" y="21416"/>
                  <a:pt x="49040" y="21518"/>
                  <a:pt x="49040" y="21620"/>
                </a:cubicBezTo>
                <a:lnTo>
                  <a:pt x="49040" y="28461"/>
                </a:lnTo>
                <a:lnTo>
                  <a:pt x="21023" y="28461"/>
                </a:lnTo>
                <a:cubicBezTo>
                  <a:pt x="9462" y="28475"/>
                  <a:pt x="106" y="37855"/>
                  <a:pt x="121" y="49407"/>
                </a:cubicBezTo>
                <a:cubicBezTo>
                  <a:pt x="128" y="58867"/>
                  <a:pt x="6499" y="67144"/>
                  <a:pt x="15651" y="69588"/>
                </a:cubicBezTo>
                <a:close/>
                <a:moveTo>
                  <a:pt x="146914" y="222812"/>
                </a:moveTo>
                <a:lnTo>
                  <a:pt x="43281" y="222812"/>
                </a:lnTo>
                <a:cubicBezTo>
                  <a:pt x="33706" y="222447"/>
                  <a:pt x="26241" y="214396"/>
                  <a:pt x="26613" y="204827"/>
                </a:cubicBezTo>
                <a:cubicBezTo>
                  <a:pt x="26613" y="204710"/>
                  <a:pt x="26620" y="204594"/>
                  <a:pt x="26627" y="204477"/>
                </a:cubicBezTo>
                <a:lnTo>
                  <a:pt x="26627" y="70069"/>
                </a:lnTo>
                <a:lnTo>
                  <a:pt x="163582" y="70069"/>
                </a:lnTo>
                <a:lnTo>
                  <a:pt x="163582" y="204477"/>
                </a:lnTo>
                <a:cubicBezTo>
                  <a:pt x="164144" y="214038"/>
                  <a:pt x="156839" y="222236"/>
                  <a:pt x="147278" y="222798"/>
                </a:cubicBezTo>
                <a:cubicBezTo>
                  <a:pt x="147154" y="222805"/>
                  <a:pt x="147038" y="222805"/>
                  <a:pt x="146914" y="222812"/>
                </a:cubicBezTo>
                <a:close/>
                <a:moveTo>
                  <a:pt x="60067" y="21620"/>
                </a:moveTo>
                <a:cubicBezTo>
                  <a:pt x="59994" y="15793"/>
                  <a:pt x="64657" y="11016"/>
                  <a:pt x="70489" y="10943"/>
                </a:cubicBezTo>
                <a:cubicBezTo>
                  <a:pt x="70591" y="10943"/>
                  <a:pt x="70700" y="10943"/>
                  <a:pt x="70802" y="10943"/>
                </a:cubicBezTo>
                <a:lnTo>
                  <a:pt x="119444" y="10943"/>
                </a:lnTo>
                <a:cubicBezTo>
                  <a:pt x="125268" y="10840"/>
                  <a:pt x="130077" y="15472"/>
                  <a:pt x="130186" y="21299"/>
                </a:cubicBezTo>
                <a:cubicBezTo>
                  <a:pt x="130186" y="21401"/>
                  <a:pt x="130186" y="21511"/>
                  <a:pt x="130186" y="21620"/>
                </a:cubicBezTo>
                <a:lnTo>
                  <a:pt x="130186" y="28461"/>
                </a:lnTo>
                <a:lnTo>
                  <a:pt x="60067" y="28461"/>
                </a:lnTo>
                <a:close/>
                <a:moveTo>
                  <a:pt x="21059" y="39415"/>
                </a:moveTo>
                <a:lnTo>
                  <a:pt x="169209" y="39415"/>
                </a:lnTo>
                <a:cubicBezTo>
                  <a:pt x="174653" y="39204"/>
                  <a:pt x="179229" y="43441"/>
                  <a:pt x="179441" y="48882"/>
                </a:cubicBezTo>
                <a:cubicBezTo>
                  <a:pt x="179652" y="54323"/>
                  <a:pt x="175412" y="58896"/>
                  <a:pt x="169968" y="59107"/>
                </a:cubicBezTo>
                <a:cubicBezTo>
                  <a:pt x="169713" y="59115"/>
                  <a:pt x="169464" y="59115"/>
                  <a:pt x="169209" y="59107"/>
                </a:cubicBezTo>
                <a:lnTo>
                  <a:pt x="21059" y="59107"/>
                </a:lnTo>
                <a:cubicBezTo>
                  <a:pt x="15615" y="59319"/>
                  <a:pt x="11039" y="55081"/>
                  <a:pt x="10827" y="49641"/>
                </a:cubicBezTo>
                <a:cubicBezTo>
                  <a:pt x="10615" y="44200"/>
                  <a:pt x="14856" y="39627"/>
                  <a:pt x="20300" y="39415"/>
                </a:cubicBezTo>
                <a:cubicBezTo>
                  <a:pt x="20555" y="39408"/>
                  <a:pt x="20804" y="39408"/>
                  <a:pt x="21059" y="39415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8" name="Google Shape;1138;p98"/>
          <p:cNvSpPr/>
          <p:nvPr/>
        </p:nvSpPr>
        <p:spPr>
          <a:xfrm>
            <a:off x="3836466" y="5273234"/>
            <a:ext cx="18439" cy="195510"/>
          </a:xfrm>
          <a:custGeom>
            <a:avLst/>
            <a:gdLst/>
            <a:ahLst/>
            <a:cxnLst/>
            <a:rect l="l" t="t" r="r" b="b"/>
            <a:pathLst>
              <a:path w="10947" h="114416" extrusionOk="0">
                <a:moveTo>
                  <a:pt x="5602" y="-6"/>
                </a:moveTo>
                <a:cubicBezTo>
                  <a:pt x="2580" y="-13"/>
                  <a:pt x="128" y="2438"/>
                  <a:pt x="121" y="5457"/>
                </a:cubicBezTo>
                <a:cubicBezTo>
                  <a:pt x="121" y="5457"/>
                  <a:pt x="121" y="5464"/>
                  <a:pt x="121" y="5464"/>
                </a:cubicBezTo>
                <a:lnTo>
                  <a:pt x="121" y="108941"/>
                </a:lnTo>
                <a:cubicBezTo>
                  <a:pt x="121" y="111961"/>
                  <a:pt x="2573" y="114411"/>
                  <a:pt x="5594" y="114411"/>
                </a:cubicBezTo>
                <a:cubicBezTo>
                  <a:pt x="8616" y="114411"/>
                  <a:pt x="11068" y="111961"/>
                  <a:pt x="11068" y="108941"/>
                </a:cubicBezTo>
                <a:lnTo>
                  <a:pt x="11068" y="5464"/>
                </a:lnTo>
                <a:cubicBezTo>
                  <a:pt x="11068" y="2445"/>
                  <a:pt x="8623" y="2"/>
                  <a:pt x="5602" y="-6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39" name="Google Shape;1139;p98"/>
          <p:cNvGrpSpPr/>
          <p:nvPr/>
        </p:nvGrpSpPr>
        <p:grpSpPr>
          <a:xfrm>
            <a:off x="2089262" y="3250153"/>
            <a:ext cx="419738" cy="425385"/>
            <a:chOff x="8657344" y="5907749"/>
            <a:chExt cx="249169" cy="249021"/>
          </a:xfrm>
        </p:grpSpPr>
        <p:sp>
          <p:nvSpPr>
            <p:cNvPr id="1140" name="Google Shape;1140;p98"/>
            <p:cNvSpPr/>
            <p:nvPr/>
          </p:nvSpPr>
          <p:spPr>
            <a:xfrm>
              <a:off x="8657344" y="5974067"/>
              <a:ext cx="249169" cy="182703"/>
            </a:xfrm>
            <a:custGeom>
              <a:avLst/>
              <a:gdLst/>
              <a:ahLst/>
              <a:cxnLst/>
              <a:rect l="l" t="t" r="r" b="b"/>
              <a:pathLst>
                <a:path w="249169" h="182703" extrusionOk="0">
                  <a:moveTo>
                    <a:pt x="245575" y="175421"/>
                  </a:moveTo>
                  <a:lnTo>
                    <a:pt x="233657" y="175421"/>
                  </a:lnTo>
                  <a:lnTo>
                    <a:pt x="233657" y="125287"/>
                  </a:lnTo>
                  <a:cubicBezTo>
                    <a:pt x="238408" y="121122"/>
                    <a:pt x="238883" y="113895"/>
                    <a:pt x="234716" y="109147"/>
                  </a:cubicBezTo>
                  <a:cubicBezTo>
                    <a:pt x="232541" y="106667"/>
                    <a:pt x="229403" y="105252"/>
                    <a:pt x="226104" y="105252"/>
                  </a:cubicBezTo>
                  <a:lnTo>
                    <a:pt x="202225" y="105252"/>
                  </a:lnTo>
                  <a:lnTo>
                    <a:pt x="198539" y="46293"/>
                  </a:lnTo>
                  <a:cubicBezTo>
                    <a:pt x="198423" y="44368"/>
                    <a:pt x="196817" y="42865"/>
                    <a:pt x="194890" y="42873"/>
                  </a:cubicBezTo>
                  <a:lnTo>
                    <a:pt x="179287" y="42873"/>
                  </a:lnTo>
                  <a:cubicBezTo>
                    <a:pt x="177360" y="42865"/>
                    <a:pt x="175755" y="44368"/>
                    <a:pt x="175638" y="46293"/>
                  </a:cubicBezTo>
                  <a:lnTo>
                    <a:pt x="171945" y="105252"/>
                  </a:lnTo>
                  <a:lnTo>
                    <a:pt x="163188" y="105252"/>
                  </a:lnTo>
                  <a:lnTo>
                    <a:pt x="159502" y="46293"/>
                  </a:lnTo>
                  <a:cubicBezTo>
                    <a:pt x="159385" y="44368"/>
                    <a:pt x="157780" y="42865"/>
                    <a:pt x="155853" y="42873"/>
                  </a:cubicBezTo>
                  <a:lnTo>
                    <a:pt x="140243" y="42873"/>
                  </a:lnTo>
                  <a:cubicBezTo>
                    <a:pt x="138316" y="42865"/>
                    <a:pt x="136710" y="44368"/>
                    <a:pt x="136594" y="46293"/>
                  </a:cubicBezTo>
                  <a:lnTo>
                    <a:pt x="132945" y="105252"/>
                  </a:lnTo>
                  <a:lnTo>
                    <a:pt x="124187" y="105252"/>
                  </a:lnTo>
                  <a:lnTo>
                    <a:pt x="120502" y="46293"/>
                  </a:lnTo>
                  <a:cubicBezTo>
                    <a:pt x="120385" y="44368"/>
                    <a:pt x="118779" y="42865"/>
                    <a:pt x="116852" y="42873"/>
                  </a:cubicBezTo>
                  <a:lnTo>
                    <a:pt x="101249" y="42873"/>
                  </a:lnTo>
                  <a:cubicBezTo>
                    <a:pt x="99323" y="42865"/>
                    <a:pt x="97717" y="44368"/>
                    <a:pt x="97600" y="46293"/>
                  </a:cubicBezTo>
                  <a:lnTo>
                    <a:pt x="93915" y="105252"/>
                  </a:lnTo>
                  <a:lnTo>
                    <a:pt x="83741" y="105252"/>
                  </a:lnTo>
                  <a:lnTo>
                    <a:pt x="81486" y="3555"/>
                  </a:lnTo>
                  <a:cubicBezTo>
                    <a:pt x="81442" y="1571"/>
                    <a:pt x="79822" y="-12"/>
                    <a:pt x="77837" y="-12"/>
                  </a:cubicBezTo>
                  <a:lnTo>
                    <a:pt x="54418" y="-12"/>
                  </a:lnTo>
                  <a:cubicBezTo>
                    <a:pt x="52433" y="-12"/>
                    <a:pt x="50813" y="1571"/>
                    <a:pt x="50769" y="3555"/>
                  </a:cubicBezTo>
                  <a:lnTo>
                    <a:pt x="48163" y="120845"/>
                  </a:lnTo>
                  <a:lnTo>
                    <a:pt x="19307" y="120845"/>
                  </a:lnTo>
                  <a:cubicBezTo>
                    <a:pt x="12987" y="120874"/>
                    <a:pt x="7891" y="126023"/>
                    <a:pt x="7923" y="132339"/>
                  </a:cubicBezTo>
                  <a:cubicBezTo>
                    <a:pt x="7940" y="135599"/>
                    <a:pt x="9350" y="138699"/>
                    <a:pt x="11797" y="140858"/>
                  </a:cubicBezTo>
                  <a:lnTo>
                    <a:pt x="11797" y="175399"/>
                  </a:lnTo>
                  <a:lnTo>
                    <a:pt x="3770" y="175399"/>
                  </a:lnTo>
                  <a:cubicBezTo>
                    <a:pt x="1755" y="175399"/>
                    <a:pt x="121" y="177032"/>
                    <a:pt x="121" y="179045"/>
                  </a:cubicBezTo>
                  <a:cubicBezTo>
                    <a:pt x="121" y="181058"/>
                    <a:pt x="1755" y="182692"/>
                    <a:pt x="3770" y="182692"/>
                  </a:cubicBezTo>
                  <a:lnTo>
                    <a:pt x="245641" y="182692"/>
                  </a:lnTo>
                  <a:cubicBezTo>
                    <a:pt x="247655" y="182692"/>
                    <a:pt x="249290" y="181058"/>
                    <a:pt x="249290" y="179045"/>
                  </a:cubicBezTo>
                  <a:cubicBezTo>
                    <a:pt x="249290" y="177032"/>
                    <a:pt x="247655" y="175399"/>
                    <a:pt x="245641" y="175399"/>
                  </a:cubicBezTo>
                  <a:close/>
                  <a:moveTo>
                    <a:pt x="47799" y="136438"/>
                  </a:moveTo>
                  <a:lnTo>
                    <a:pt x="34917" y="136438"/>
                  </a:lnTo>
                  <a:cubicBezTo>
                    <a:pt x="32903" y="136438"/>
                    <a:pt x="31268" y="138072"/>
                    <a:pt x="31268" y="140085"/>
                  </a:cubicBezTo>
                  <a:cubicBezTo>
                    <a:pt x="31268" y="142098"/>
                    <a:pt x="32903" y="143732"/>
                    <a:pt x="34917" y="143732"/>
                  </a:cubicBezTo>
                  <a:lnTo>
                    <a:pt x="47653" y="143732"/>
                  </a:lnTo>
                  <a:lnTo>
                    <a:pt x="46923" y="175421"/>
                  </a:lnTo>
                  <a:lnTo>
                    <a:pt x="19095" y="175421"/>
                  </a:lnTo>
                  <a:lnTo>
                    <a:pt x="19095" y="143724"/>
                  </a:lnTo>
                  <a:lnTo>
                    <a:pt x="19344" y="143724"/>
                  </a:lnTo>
                  <a:cubicBezTo>
                    <a:pt x="21359" y="143724"/>
                    <a:pt x="22993" y="142091"/>
                    <a:pt x="22993" y="140078"/>
                  </a:cubicBezTo>
                  <a:cubicBezTo>
                    <a:pt x="22993" y="138065"/>
                    <a:pt x="21359" y="136431"/>
                    <a:pt x="19344" y="136431"/>
                  </a:cubicBezTo>
                  <a:cubicBezTo>
                    <a:pt x="17050" y="136431"/>
                    <a:pt x="15191" y="134571"/>
                    <a:pt x="15191" y="132281"/>
                  </a:cubicBezTo>
                  <a:cubicBezTo>
                    <a:pt x="15191" y="129991"/>
                    <a:pt x="17050" y="128131"/>
                    <a:pt x="19344" y="128131"/>
                  </a:cubicBezTo>
                  <a:lnTo>
                    <a:pt x="48039" y="128131"/>
                  </a:lnTo>
                  <a:close/>
                  <a:moveTo>
                    <a:pt x="182673" y="50166"/>
                  </a:moveTo>
                  <a:lnTo>
                    <a:pt x="191431" y="50166"/>
                  </a:lnTo>
                  <a:lnTo>
                    <a:pt x="194876" y="105252"/>
                  </a:lnTo>
                  <a:lnTo>
                    <a:pt x="179243" y="105252"/>
                  </a:lnTo>
                  <a:close/>
                  <a:moveTo>
                    <a:pt x="143658" y="50166"/>
                  </a:moveTo>
                  <a:lnTo>
                    <a:pt x="152416" y="50166"/>
                  </a:lnTo>
                  <a:lnTo>
                    <a:pt x="155860" y="105252"/>
                  </a:lnTo>
                  <a:lnTo>
                    <a:pt x="140243" y="105252"/>
                  </a:lnTo>
                  <a:close/>
                  <a:moveTo>
                    <a:pt x="104650" y="50166"/>
                  </a:moveTo>
                  <a:lnTo>
                    <a:pt x="113408" y="50166"/>
                  </a:lnTo>
                  <a:lnTo>
                    <a:pt x="116852" y="105252"/>
                  </a:lnTo>
                  <a:lnTo>
                    <a:pt x="101220" y="105252"/>
                  </a:lnTo>
                  <a:close/>
                  <a:moveTo>
                    <a:pt x="62460" y="175421"/>
                  </a:moveTo>
                  <a:lnTo>
                    <a:pt x="54250" y="175421"/>
                  </a:lnTo>
                  <a:lnTo>
                    <a:pt x="57987" y="7282"/>
                  </a:lnTo>
                  <a:lnTo>
                    <a:pt x="74254" y="7282"/>
                  </a:lnTo>
                  <a:lnTo>
                    <a:pt x="76443" y="105252"/>
                  </a:lnTo>
                  <a:lnTo>
                    <a:pt x="70036" y="105252"/>
                  </a:lnTo>
                  <a:cubicBezTo>
                    <a:pt x="63716" y="105245"/>
                    <a:pt x="58588" y="110365"/>
                    <a:pt x="58583" y="116681"/>
                  </a:cubicBezTo>
                  <a:cubicBezTo>
                    <a:pt x="58581" y="119977"/>
                    <a:pt x="60002" y="123113"/>
                    <a:pt x="62482" y="125287"/>
                  </a:cubicBezTo>
                  <a:close/>
                  <a:moveTo>
                    <a:pt x="226053" y="120845"/>
                  </a:moveTo>
                  <a:lnTo>
                    <a:pt x="218251" y="120845"/>
                  </a:lnTo>
                  <a:cubicBezTo>
                    <a:pt x="216237" y="120845"/>
                    <a:pt x="214602" y="122479"/>
                    <a:pt x="214602" y="124492"/>
                  </a:cubicBezTo>
                  <a:cubicBezTo>
                    <a:pt x="214602" y="126505"/>
                    <a:pt x="216237" y="128139"/>
                    <a:pt x="218251" y="128139"/>
                  </a:cubicBezTo>
                  <a:lnTo>
                    <a:pt x="226279" y="128139"/>
                  </a:lnTo>
                  <a:lnTo>
                    <a:pt x="226279" y="175428"/>
                  </a:lnTo>
                  <a:lnTo>
                    <a:pt x="69773" y="175428"/>
                  </a:lnTo>
                  <a:lnTo>
                    <a:pt x="69773" y="128139"/>
                  </a:lnTo>
                  <a:lnTo>
                    <a:pt x="202663" y="128139"/>
                  </a:lnTo>
                  <a:cubicBezTo>
                    <a:pt x="204677" y="128139"/>
                    <a:pt x="206312" y="126505"/>
                    <a:pt x="206312" y="124492"/>
                  </a:cubicBezTo>
                  <a:cubicBezTo>
                    <a:pt x="206312" y="122479"/>
                    <a:pt x="204677" y="120845"/>
                    <a:pt x="202663" y="120845"/>
                  </a:cubicBezTo>
                  <a:lnTo>
                    <a:pt x="70021" y="120845"/>
                  </a:lnTo>
                  <a:cubicBezTo>
                    <a:pt x="67728" y="120845"/>
                    <a:pt x="65868" y="118985"/>
                    <a:pt x="65868" y="116695"/>
                  </a:cubicBezTo>
                  <a:cubicBezTo>
                    <a:pt x="65868" y="114405"/>
                    <a:pt x="67728" y="112545"/>
                    <a:pt x="70021" y="112545"/>
                  </a:cubicBezTo>
                  <a:lnTo>
                    <a:pt x="226067" y="112545"/>
                  </a:lnTo>
                  <a:cubicBezTo>
                    <a:pt x="228359" y="112545"/>
                    <a:pt x="230220" y="114405"/>
                    <a:pt x="230220" y="116695"/>
                  </a:cubicBezTo>
                  <a:cubicBezTo>
                    <a:pt x="230220" y="118985"/>
                    <a:pt x="228359" y="120845"/>
                    <a:pt x="226067" y="120845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1" name="Google Shape;1141;p98"/>
            <p:cNvSpPr/>
            <p:nvPr/>
          </p:nvSpPr>
          <p:spPr>
            <a:xfrm>
              <a:off x="8715823" y="5907749"/>
              <a:ext cx="190628" cy="93066"/>
            </a:xfrm>
            <a:custGeom>
              <a:avLst/>
              <a:gdLst/>
              <a:ahLst/>
              <a:cxnLst/>
              <a:rect l="l" t="t" r="r" b="b"/>
              <a:pathLst>
                <a:path w="190628" h="93066" extrusionOk="0">
                  <a:moveTo>
                    <a:pt x="144184" y="47"/>
                  </a:moveTo>
                  <a:cubicBezTo>
                    <a:pt x="133258" y="25"/>
                    <a:pt x="122684" y="3876"/>
                    <a:pt x="114327" y="10906"/>
                  </a:cubicBezTo>
                  <a:cubicBezTo>
                    <a:pt x="100571" y="586"/>
                    <a:pt x="81333" y="1885"/>
                    <a:pt x="69080" y="13948"/>
                  </a:cubicBezTo>
                  <a:cubicBezTo>
                    <a:pt x="55418" y="8055"/>
                    <a:pt x="39559" y="14312"/>
                    <a:pt x="33618" y="27951"/>
                  </a:cubicBezTo>
                  <a:cubicBezTo>
                    <a:pt x="32159" y="27542"/>
                    <a:pt x="30648" y="27331"/>
                    <a:pt x="29130" y="27331"/>
                  </a:cubicBezTo>
                  <a:cubicBezTo>
                    <a:pt x="21723" y="27353"/>
                    <a:pt x="15153" y="32079"/>
                    <a:pt x="12790" y="39095"/>
                  </a:cubicBezTo>
                  <a:cubicBezTo>
                    <a:pt x="12385" y="39051"/>
                    <a:pt x="11978" y="39029"/>
                    <a:pt x="11571" y="39029"/>
                  </a:cubicBezTo>
                  <a:cubicBezTo>
                    <a:pt x="5250" y="39037"/>
                    <a:pt x="129" y="44156"/>
                    <a:pt x="121" y="50472"/>
                  </a:cubicBezTo>
                  <a:cubicBezTo>
                    <a:pt x="121" y="52485"/>
                    <a:pt x="1755" y="54119"/>
                    <a:pt x="3770" y="54119"/>
                  </a:cubicBezTo>
                  <a:cubicBezTo>
                    <a:pt x="5785" y="54119"/>
                    <a:pt x="7419" y="52485"/>
                    <a:pt x="7419" y="50472"/>
                  </a:cubicBezTo>
                  <a:cubicBezTo>
                    <a:pt x="7422" y="48182"/>
                    <a:pt x="9280" y="46330"/>
                    <a:pt x="11571" y="46322"/>
                  </a:cubicBezTo>
                  <a:cubicBezTo>
                    <a:pt x="12317" y="46330"/>
                    <a:pt x="13047" y="46541"/>
                    <a:pt x="13680" y="46935"/>
                  </a:cubicBezTo>
                  <a:cubicBezTo>
                    <a:pt x="15409" y="47971"/>
                    <a:pt x="17650" y="47409"/>
                    <a:pt x="18687" y="45681"/>
                  </a:cubicBezTo>
                  <a:cubicBezTo>
                    <a:pt x="18986" y="45177"/>
                    <a:pt x="19161" y="44608"/>
                    <a:pt x="19198" y="44018"/>
                  </a:cubicBezTo>
                  <a:cubicBezTo>
                    <a:pt x="19504" y="38759"/>
                    <a:pt x="23854" y="34646"/>
                    <a:pt x="29123" y="34624"/>
                  </a:cubicBezTo>
                  <a:cubicBezTo>
                    <a:pt x="30831" y="34639"/>
                    <a:pt x="32509" y="35098"/>
                    <a:pt x="33991" y="35951"/>
                  </a:cubicBezTo>
                  <a:cubicBezTo>
                    <a:pt x="35742" y="36943"/>
                    <a:pt x="37968" y="36323"/>
                    <a:pt x="38961" y="34566"/>
                  </a:cubicBezTo>
                  <a:cubicBezTo>
                    <a:pt x="39114" y="34303"/>
                    <a:pt x="39231" y="34011"/>
                    <a:pt x="39311" y="33712"/>
                  </a:cubicBezTo>
                  <a:cubicBezTo>
                    <a:pt x="42077" y="23196"/>
                    <a:pt x="52849" y="16909"/>
                    <a:pt x="63373" y="19666"/>
                  </a:cubicBezTo>
                  <a:cubicBezTo>
                    <a:pt x="65022" y="20103"/>
                    <a:pt x="66606" y="20745"/>
                    <a:pt x="68087" y="21584"/>
                  </a:cubicBezTo>
                  <a:cubicBezTo>
                    <a:pt x="69598" y="22437"/>
                    <a:pt x="71503" y="22109"/>
                    <a:pt x="72641" y="20796"/>
                  </a:cubicBezTo>
                  <a:cubicBezTo>
                    <a:pt x="82515" y="9302"/>
                    <a:pt x="99841" y="7974"/>
                    <a:pt x="111342" y="17842"/>
                  </a:cubicBezTo>
                  <a:cubicBezTo>
                    <a:pt x="111561" y="18025"/>
                    <a:pt x="111780" y="18214"/>
                    <a:pt x="111992" y="18411"/>
                  </a:cubicBezTo>
                  <a:cubicBezTo>
                    <a:pt x="113415" y="19709"/>
                    <a:pt x="115597" y="19673"/>
                    <a:pt x="116984" y="18338"/>
                  </a:cubicBezTo>
                  <a:cubicBezTo>
                    <a:pt x="132616" y="3336"/>
                    <a:pt x="157451" y="3832"/>
                    <a:pt x="172471" y="19454"/>
                  </a:cubicBezTo>
                  <a:cubicBezTo>
                    <a:pt x="187483" y="35069"/>
                    <a:pt x="186986" y="59895"/>
                    <a:pt x="171354" y="74897"/>
                  </a:cubicBezTo>
                  <a:cubicBezTo>
                    <a:pt x="155722" y="89907"/>
                    <a:pt x="130887" y="89404"/>
                    <a:pt x="115867" y="73789"/>
                  </a:cubicBezTo>
                  <a:cubicBezTo>
                    <a:pt x="113437" y="71258"/>
                    <a:pt x="111357" y="68414"/>
                    <a:pt x="109686" y="65336"/>
                  </a:cubicBezTo>
                  <a:cubicBezTo>
                    <a:pt x="108766" y="63658"/>
                    <a:pt x="106701" y="62973"/>
                    <a:pt x="104957" y="63775"/>
                  </a:cubicBezTo>
                  <a:cubicBezTo>
                    <a:pt x="93813" y="68932"/>
                    <a:pt x="80596" y="66058"/>
                    <a:pt x="72605" y="56744"/>
                  </a:cubicBezTo>
                  <a:cubicBezTo>
                    <a:pt x="71466" y="55432"/>
                    <a:pt x="69561" y="55104"/>
                    <a:pt x="68051" y="55957"/>
                  </a:cubicBezTo>
                  <a:cubicBezTo>
                    <a:pt x="59483" y="60799"/>
                    <a:pt x="48652" y="58590"/>
                    <a:pt x="42683" y="50771"/>
                  </a:cubicBezTo>
                  <a:cubicBezTo>
                    <a:pt x="42004" y="49867"/>
                    <a:pt x="40938" y="49327"/>
                    <a:pt x="39807" y="49313"/>
                  </a:cubicBezTo>
                  <a:lnTo>
                    <a:pt x="39807" y="49313"/>
                  </a:lnTo>
                  <a:cubicBezTo>
                    <a:pt x="38683" y="49313"/>
                    <a:pt x="37625" y="49823"/>
                    <a:pt x="36932" y="50706"/>
                  </a:cubicBezTo>
                  <a:cubicBezTo>
                    <a:pt x="35063" y="53142"/>
                    <a:pt x="32173" y="54571"/>
                    <a:pt x="29101" y="54578"/>
                  </a:cubicBezTo>
                  <a:cubicBezTo>
                    <a:pt x="27087" y="54578"/>
                    <a:pt x="25452" y="56212"/>
                    <a:pt x="25452" y="58225"/>
                  </a:cubicBezTo>
                  <a:cubicBezTo>
                    <a:pt x="25452" y="60238"/>
                    <a:pt x="27087" y="61872"/>
                    <a:pt x="29101" y="61872"/>
                  </a:cubicBezTo>
                  <a:cubicBezTo>
                    <a:pt x="32925" y="61872"/>
                    <a:pt x="36640" y="60588"/>
                    <a:pt x="39647" y="58225"/>
                  </a:cubicBezTo>
                  <a:cubicBezTo>
                    <a:pt x="47485" y="65752"/>
                    <a:pt x="59067" y="67852"/>
                    <a:pt x="69050" y="63549"/>
                  </a:cubicBezTo>
                  <a:cubicBezTo>
                    <a:pt x="75560" y="69960"/>
                    <a:pt x="84332" y="73548"/>
                    <a:pt x="93470" y="73556"/>
                  </a:cubicBezTo>
                  <a:cubicBezTo>
                    <a:pt x="97381" y="73563"/>
                    <a:pt x="101264" y="72899"/>
                    <a:pt x="104957" y="71594"/>
                  </a:cubicBezTo>
                  <a:cubicBezTo>
                    <a:pt x="118816" y="93240"/>
                    <a:pt x="147606" y="99563"/>
                    <a:pt x="169267" y="85713"/>
                  </a:cubicBezTo>
                  <a:cubicBezTo>
                    <a:pt x="190935" y="71871"/>
                    <a:pt x="197262" y="43092"/>
                    <a:pt x="183403" y="21445"/>
                  </a:cubicBezTo>
                  <a:cubicBezTo>
                    <a:pt x="174843" y="8077"/>
                    <a:pt x="160064" y="-12"/>
                    <a:pt x="144184" y="-12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42" name="Google Shape;1142;p98"/>
          <p:cNvGrpSpPr/>
          <p:nvPr/>
        </p:nvGrpSpPr>
        <p:grpSpPr>
          <a:xfrm>
            <a:off x="2220787" y="4779062"/>
            <a:ext cx="275706" cy="350783"/>
            <a:chOff x="8735418" y="6802772"/>
            <a:chExt cx="163667" cy="205349"/>
          </a:xfrm>
        </p:grpSpPr>
        <p:sp>
          <p:nvSpPr>
            <p:cNvPr id="1143" name="Google Shape;1143;p98"/>
            <p:cNvSpPr/>
            <p:nvPr/>
          </p:nvSpPr>
          <p:spPr>
            <a:xfrm>
              <a:off x="8754794" y="6821159"/>
              <a:ext cx="76556" cy="31244"/>
            </a:xfrm>
            <a:custGeom>
              <a:avLst/>
              <a:gdLst/>
              <a:ahLst/>
              <a:cxnLst/>
              <a:rect l="l" t="t" r="r" b="b"/>
              <a:pathLst>
                <a:path w="76556" h="31244" extrusionOk="0">
                  <a:moveTo>
                    <a:pt x="2675" y="31239"/>
                  </a:moveTo>
                  <a:lnTo>
                    <a:pt x="74108" y="31239"/>
                  </a:lnTo>
                  <a:cubicBezTo>
                    <a:pt x="75524" y="31232"/>
                    <a:pt x="76670" y="30087"/>
                    <a:pt x="76677" y="28672"/>
                  </a:cubicBezTo>
                  <a:lnTo>
                    <a:pt x="76677" y="28672"/>
                  </a:lnTo>
                  <a:lnTo>
                    <a:pt x="76677" y="8221"/>
                  </a:lnTo>
                  <a:cubicBezTo>
                    <a:pt x="76670" y="3678"/>
                    <a:pt x="72984" y="2"/>
                    <a:pt x="68438" y="-6"/>
                  </a:cubicBezTo>
                  <a:lnTo>
                    <a:pt x="8338" y="-6"/>
                  </a:lnTo>
                  <a:cubicBezTo>
                    <a:pt x="3799" y="9"/>
                    <a:pt x="128" y="3685"/>
                    <a:pt x="121" y="8221"/>
                  </a:cubicBezTo>
                  <a:lnTo>
                    <a:pt x="121" y="28643"/>
                  </a:lnTo>
                  <a:cubicBezTo>
                    <a:pt x="128" y="30065"/>
                    <a:pt x="1274" y="31210"/>
                    <a:pt x="2697" y="31210"/>
                  </a:cubicBezTo>
                  <a:close/>
                  <a:moveTo>
                    <a:pt x="5244" y="8199"/>
                  </a:moveTo>
                  <a:cubicBezTo>
                    <a:pt x="5244" y="6493"/>
                    <a:pt x="6623" y="5114"/>
                    <a:pt x="8331" y="5114"/>
                  </a:cubicBezTo>
                  <a:cubicBezTo>
                    <a:pt x="8331" y="5114"/>
                    <a:pt x="8338" y="5114"/>
                    <a:pt x="8338" y="5114"/>
                  </a:cubicBezTo>
                  <a:lnTo>
                    <a:pt x="68438" y="5114"/>
                  </a:lnTo>
                  <a:cubicBezTo>
                    <a:pt x="70145" y="5107"/>
                    <a:pt x="71525" y="6486"/>
                    <a:pt x="71532" y="8192"/>
                  </a:cubicBezTo>
                  <a:cubicBezTo>
                    <a:pt x="71532" y="8192"/>
                    <a:pt x="71532" y="8199"/>
                    <a:pt x="71532" y="8199"/>
                  </a:cubicBezTo>
                  <a:lnTo>
                    <a:pt x="71532" y="26105"/>
                  </a:lnTo>
                  <a:lnTo>
                    <a:pt x="5229" y="26105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4" name="Google Shape;1144;p98"/>
            <p:cNvSpPr/>
            <p:nvPr/>
          </p:nvSpPr>
          <p:spPr>
            <a:xfrm>
              <a:off x="8753612" y="6878032"/>
              <a:ext cx="5108" cy="8218"/>
            </a:xfrm>
            <a:custGeom>
              <a:avLst/>
              <a:gdLst/>
              <a:ahLst/>
              <a:cxnLst/>
              <a:rect l="l" t="t" r="r" b="b"/>
              <a:pathLst>
                <a:path w="5108" h="8218" extrusionOk="0">
                  <a:moveTo>
                    <a:pt x="2690" y="-6"/>
                  </a:moveTo>
                  <a:cubicBezTo>
                    <a:pt x="1274" y="-6"/>
                    <a:pt x="121" y="1147"/>
                    <a:pt x="121" y="2562"/>
                  </a:cubicBezTo>
                  <a:lnTo>
                    <a:pt x="121" y="5917"/>
                  </a:lnTo>
                  <a:cubicBezTo>
                    <a:pt x="274" y="7324"/>
                    <a:pt x="1537" y="8345"/>
                    <a:pt x="2945" y="8199"/>
                  </a:cubicBezTo>
                  <a:cubicBezTo>
                    <a:pt x="4149" y="8068"/>
                    <a:pt x="5098" y="7120"/>
                    <a:pt x="5230" y="5917"/>
                  </a:cubicBezTo>
                  <a:lnTo>
                    <a:pt x="5230" y="2562"/>
                  </a:lnTo>
                  <a:cubicBezTo>
                    <a:pt x="5222" y="1154"/>
                    <a:pt x="4098" y="16"/>
                    <a:pt x="2690" y="-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5" name="Google Shape;1145;p98"/>
            <p:cNvSpPr/>
            <p:nvPr/>
          </p:nvSpPr>
          <p:spPr>
            <a:xfrm>
              <a:off x="8753597" y="6889052"/>
              <a:ext cx="5140" cy="55728"/>
            </a:xfrm>
            <a:custGeom>
              <a:avLst/>
              <a:gdLst/>
              <a:ahLst/>
              <a:cxnLst/>
              <a:rect l="l" t="t" r="r" b="b"/>
              <a:pathLst>
                <a:path w="5140" h="55728" extrusionOk="0">
                  <a:moveTo>
                    <a:pt x="2705" y="-6"/>
                  </a:moveTo>
                  <a:cubicBezTo>
                    <a:pt x="1289" y="-6"/>
                    <a:pt x="136" y="1147"/>
                    <a:pt x="136" y="2562"/>
                  </a:cubicBezTo>
                  <a:lnTo>
                    <a:pt x="136" y="52885"/>
                  </a:lnTo>
                  <a:cubicBezTo>
                    <a:pt x="-17" y="54293"/>
                    <a:pt x="1005" y="55562"/>
                    <a:pt x="2420" y="55708"/>
                  </a:cubicBezTo>
                  <a:cubicBezTo>
                    <a:pt x="3829" y="55861"/>
                    <a:pt x="5091" y="54840"/>
                    <a:pt x="5245" y="53432"/>
                  </a:cubicBezTo>
                  <a:cubicBezTo>
                    <a:pt x="5267" y="53250"/>
                    <a:pt x="5267" y="53067"/>
                    <a:pt x="5245" y="52885"/>
                  </a:cubicBezTo>
                  <a:lnTo>
                    <a:pt x="5245" y="2562"/>
                  </a:lnTo>
                  <a:cubicBezTo>
                    <a:pt x="5237" y="1147"/>
                    <a:pt x="4092" y="2"/>
                    <a:pt x="2676" y="-6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6" name="Google Shape;1146;p98"/>
            <p:cNvSpPr/>
            <p:nvPr/>
          </p:nvSpPr>
          <p:spPr>
            <a:xfrm>
              <a:off x="8767486" y="6875005"/>
              <a:ext cx="98559" cy="104016"/>
            </a:xfrm>
            <a:custGeom>
              <a:avLst/>
              <a:gdLst/>
              <a:ahLst/>
              <a:cxnLst/>
              <a:rect l="l" t="t" r="r" b="b"/>
              <a:pathLst>
                <a:path w="98559" h="104016" extrusionOk="0">
                  <a:moveTo>
                    <a:pt x="29459" y="2562"/>
                  </a:moveTo>
                  <a:cubicBezTo>
                    <a:pt x="29459" y="3977"/>
                    <a:pt x="30612" y="5129"/>
                    <a:pt x="32028" y="5129"/>
                  </a:cubicBezTo>
                  <a:lnTo>
                    <a:pt x="89982" y="5129"/>
                  </a:lnTo>
                  <a:cubicBezTo>
                    <a:pt x="91945" y="5136"/>
                    <a:pt x="93536" y="6726"/>
                    <a:pt x="93543" y="8688"/>
                  </a:cubicBezTo>
                  <a:lnTo>
                    <a:pt x="93543" y="95288"/>
                  </a:lnTo>
                  <a:cubicBezTo>
                    <a:pt x="93536" y="97250"/>
                    <a:pt x="91945" y="98840"/>
                    <a:pt x="89982" y="98848"/>
                  </a:cubicBezTo>
                  <a:lnTo>
                    <a:pt x="8813" y="98848"/>
                  </a:lnTo>
                  <a:cubicBezTo>
                    <a:pt x="6850" y="98840"/>
                    <a:pt x="5259" y="97250"/>
                    <a:pt x="5259" y="95288"/>
                  </a:cubicBezTo>
                  <a:lnTo>
                    <a:pt x="5259" y="8688"/>
                  </a:lnTo>
                  <a:cubicBezTo>
                    <a:pt x="5259" y="6726"/>
                    <a:pt x="6850" y="5136"/>
                    <a:pt x="8813" y="5129"/>
                  </a:cubicBezTo>
                  <a:lnTo>
                    <a:pt x="19176" y="5129"/>
                  </a:lnTo>
                  <a:cubicBezTo>
                    <a:pt x="20585" y="5282"/>
                    <a:pt x="21854" y="4261"/>
                    <a:pt x="22000" y="2846"/>
                  </a:cubicBezTo>
                  <a:cubicBezTo>
                    <a:pt x="22154" y="1439"/>
                    <a:pt x="21132" y="177"/>
                    <a:pt x="19723" y="24"/>
                  </a:cubicBezTo>
                  <a:cubicBezTo>
                    <a:pt x="19541" y="2"/>
                    <a:pt x="19358" y="2"/>
                    <a:pt x="19176" y="24"/>
                  </a:cubicBezTo>
                  <a:lnTo>
                    <a:pt x="8813" y="24"/>
                  </a:lnTo>
                  <a:cubicBezTo>
                    <a:pt x="4011" y="31"/>
                    <a:pt x="121" y="3918"/>
                    <a:pt x="121" y="8717"/>
                  </a:cubicBezTo>
                  <a:lnTo>
                    <a:pt x="121" y="95318"/>
                  </a:lnTo>
                  <a:cubicBezTo>
                    <a:pt x="121" y="100117"/>
                    <a:pt x="4011" y="104004"/>
                    <a:pt x="8813" y="104011"/>
                  </a:cubicBezTo>
                  <a:lnTo>
                    <a:pt x="89982" y="104011"/>
                  </a:lnTo>
                  <a:cubicBezTo>
                    <a:pt x="94784" y="104004"/>
                    <a:pt x="98673" y="100117"/>
                    <a:pt x="98681" y="95318"/>
                  </a:cubicBezTo>
                  <a:lnTo>
                    <a:pt x="98681" y="8688"/>
                  </a:lnTo>
                  <a:cubicBezTo>
                    <a:pt x="98673" y="3889"/>
                    <a:pt x="94784" y="2"/>
                    <a:pt x="89982" y="-6"/>
                  </a:cubicBezTo>
                  <a:lnTo>
                    <a:pt x="32028" y="-6"/>
                  </a:lnTo>
                  <a:cubicBezTo>
                    <a:pt x="30612" y="2"/>
                    <a:pt x="29466" y="1147"/>
                    <a:pt x="29459" y="2562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7" name="Google Shape;1147;p98"/>
            <p:cNvSpPr/>
            <p:nvPr/>
          </p:nvSpPr>
          <p:spPr>
            <a:xfrm>
              <a:off x="8789664" y="6891444"/>
              <a:ext cx="49473" cy="71079"/>
            </a:xfrm>
            <a:custGeom>
              <a:avLst/>
              <a:gdLst/>
              <a:ahLst/>
              <a:cxnLst/>
              <a:rect l="l" t="t" r="r" b="b"/>
              <a:pathLst>
                <a:path w="49473" h="71079" extrusionOk="0">
                  <a:moveTo>
                    <a:pt x="24861" y="71074"/>
                  </a:moveTo>
                  <a:cubicBezTo>
                    <a:pt x="38509" y="71089"/>
                    <a:pt x="49580" y="60040"/>
                    <a:pt x="49594" y="46401"/>
                  </a:cubicBezTo>
                  <a:cubicBezTo>
                    <a:pt x="49594" y="41996"/>
                    <a:pt x="48427" y="37679"/>
                    <a:pt x="46193" y="33879"/>
                  </a:cubicBezTo>
                  <a:lnTo>
                    <a:pt x="27080" y="1271"/>
                  </a:lnTo>
                  <a:cubicBezTo>
                    <a:pt x="26365" y="45"/>
                    <a:pt x="24788" y="-370"/>
                    <a:pt x="23569" y="344"/>
                  </a:cubicBezTo>
                  <a:cubicBezTo>
                    <a:pt x="23183" y="570"/>
                    <a:pt x="22869" y="891"/>
                    <a:pt x="22643" y="1271"/>
                  </a:cubicBezTo>
                  <a:lnTo>
                    <a:pt x="3529" y="33879"/>
                  </a:lnTo>
                  <a:cubicBezTo>
                    <a:pt x="-3382" y="45636"/>
                    <a:pt x="551" y="60762"/>
                    <a:pt x="12309" y="67669"/>
                  </a:cubicBezTo>
                  <a:cubicBezTo>
                    <a:pt x="16118" y="69908"/>
                    <a:pt x="20446" y="71082"/>
                    <a:pt x="24861" y="71074"/>
                  </a:cubicBezTo>
                  <a:close/>
                  <a:moveTo>
                    <a:pt x="7966" y="36490"/>
                  </a:moveTo>
                  <a:lnTo>
                    <a:pt x="24861" y="7667"/>
                  </a:lnTo>
                  <a:lnTo>
                    <a:pt x="41756" y="36490"/>
                  </a:lnTo>
                  <a:cubicBezTo>
                    <a:pt x="47222" y="45818"/>
                    <a:pt x="44092" y="57801"/>
                    <a:pt x="34757" y="63263"/>
                  </a:cubicBezTo>
                  <a:cubicBezTo>
                    <a:pt x="25430" y="68726"/>
                    <a:pt x="13432" y="65597"/>
                    <a:pt x="7966" y="56269"/>
                  </a:cubicBezTo>
                  <a:cubicBezTo>
                    <a:pt x="4383" y="50165"/>
                    <a:pt x="4383" y="42601"/>
                    <a:pt x="7966" y="36490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8" name="Google Shape;1148;p98"/>
            <p:cNvSpPr/>
            <p:nvPr/>
          </p:nvSpPr>
          <p:spPr>
            <a:xfrm>
              <a:off x="8815849" y="6934987"/>
              <a:ext cx="13201" cy="14300"/>
            </a:xfrm>
            <a:custGeom>
              <a:avLst/>
              <a:gdLst/>
              <a:ahLst/>
              <a:cxnLst/>
              <a:rect l="l" t="t" r="r" b="b"/>
              <a:pathLst>
                <a:path w="13201" h="14300" extrusionOk="0">
                  <a:moveTo>
                    <a:pt x="2698" y="14295"/>
                  </a:moveTo>
                  <a:cubicBezTo>
                    <a:pt x="2982" y="14295"/>
                    <a:pt x="3260" y="14244"/>
                    <a:pt x="3530" y="14156"/>
                  </a:cubicBezTo>
                  <a:cubicBezTo>
                    <a:pt x="5668" y="13420"/>
                    <a:pt x="7609" y="12209"/>
                    <a:pt x="9208" y="10604"/>
                  </a:cubicBezTo>
                  <a:cubicBezTo>
                    <a:pt x="11288" y="8533"/>
                    <a:pt x="12703" y="5893"/>
                    <a:pt x="13280" y="3019"/>
                  </a:cubicBezTo>
                  <a:cubicBezTo>
                    <a:pt x="13535" y="1627"/>
                    <a:pt x="12608" y="292"/>
                    <a:pt x="11207" y="36"/>
                  </a:cubicBezTo>
                  <a:cubicBezTo>
                    <a:pt x="9850" y="-212"/>
                    <a:pt x="8543" y="664"/>
                    <a:pt x="8244" y="2006"/>
                  </a:cubicBezTo>
                  <a:cubicBezTo>
                    <a:pt x="7865" y="3887"/>
                    <a:pt x="6938" y="5616"/>
                    <a:pt x="5580" y="6972"/>
                  </a:cubicBezTo>
                  <a:cubicBezTo>
                    <a:pt x="5048" y="7498"/>
                    <a:pt x="4457" y="7964"/>
                    <a:pt x="3822" y="8365"/>
                  </a:cubicBezTo>
                  <a:cubicBezTo>
                    <a:pt x="3201" y="8752"/>
                    <a:pt x="2544" y="9066"/>
                    <a:pt x="1858" y="9299"/>
                  </a:cubicBezTo>
                  <a:cubicBezTo>
                    <a:pt x="516" y="9758"/>
                    <a:pt x="-200" y="11217"/>
                    <a:pt x="260" y="12559"/>
                  </a:cubicBezTo>
                  <a:cubicBezTo>
                    <a:pt x="618" y="13602"/>
                    <a:pt x="1596" y="14295"/>
                    <a:pt x="2698" y="14295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9" name="Google Shape;1149;p98"/>
            <p:cNvSpPr/>
            <p:nvPr/>
          </p:nvSpPr>
          <p:spPr>
            <a:xfrm>
              <a:off x="8735418" y="6802772"/>
              <a:ext cx="163667" cy="205349"/>
            </a:xfrm>
            <a:custGeom>
              <a:avLst/>
              <a:gdLst/>
              <a:ahLst/>
              <a:cxnLst/>
              <a:rect l="l" t="t" r="r" b="b"/>
              <a:pathLst>
                <a:path w="163667" h="205349" extrusionOk="0">
                  <a:moveTo>
                    <a:pt x="162371" y="37890"/>
                  </a:moveTo>
                  <a:lnTo>
                    <a:pt x="125618" y="20058"/>
                  </a:lnTo>
                  <a:cubicBezTo>
                    <a:pt x="124348" y="19438"/>
                    <a:pt x="122815" y="19963"/>
                    <a:pt x="122195" y="21240"/>
                  </a:cubicBezTo>
                  <a:cubicBezTo>
                    <a:pt x="122188" y="21240"/>
                    <a:pt x="122188" y="21247"/>
                    <a:pt x="122188" y="21247"/>
                  </a:cubicBezTo>
                  <a:lnTo>
                    <a:pt x="122188" y="21291"/>
                  </a:lnTo>
                  <a:lnTo>
                    <a:pt x="117079" y="32420"/>
                  </a:lnTo>
                  <a:lnTo>
                    <a:pt x="114985" y="31341"/>
                  </a:lnTo>
                  <a:lnTo>
                    <a:pt x="114985" y="21429"/>
                  </a:lnTo>
                  <a:cubicBezTo>
                    <a:pt x="114970" y="9592"/>
                    <a:pt x="105373" y="9"/>
                    <a:pt x="93528" y="-6"/>
                  </a:cubicBezTo>
                  <a:lnTo>
                    <a:pt x="21577" y="-6"/>
                  </a:lnTo>
                  <a:cubicBezTo>
                    <a:pt x="9732" y="9"/>
                    <a:pt x="137" y="9592"/>
                    <a:pt x="121" y="21429"/>
                  </a:cubicBezTo>
                  <a:lnTo>
                    <a:pt x="121" y="183902"/>
                  </a:lnTo>
                  <a:cubicBezTo>
                    <a:pt x="137" y="195739"/>
                    <a:pt x="9732" y="205329"/>
                    <a:pt x="21577" y="205344"/>
                  </a:cubicBezTo>
                  <a:lnTo>
                    <a:pt x="141374" y="205344"/>
                  </a:lnTo>
                  <a:cubicBezTo>
                    <a:pt x="153219" y="205329"/>
                    <a:pt x="162809" y="195739"/>
                    <a:pt x="162823" y="183902"/>
                  </a:cubicBezTo>
                  <a:lnTo>
                    <a:pt x="162823" y="57604"/>
                  </a:lnTo>
                  <a:cubicBezTo>
                    <a:pt x="162823" y="56641"/>
                    <a:pt x="162283" y="55759"/>
                    <a:pt x="161429" y="55321"/>
                  </a:cubicBezTo>
                  <a:lnTo>
                    <a:pt x="158094" y="53607"/>
                  </a:lnTo>
                  <a:lnTo>
                    <a:pt x="163567" y="41209"/>
                  </a:lnTo>
                  <a:cubicBezTo>
                    <a:pt x="164129" y="39947"/>
                    <a:pt x="163582" y="38466"/>
                    <a:pt x="162341" y="37861"/>
                  </a:cubicBezTo>
                  <a:close/>
                  <a:moveTo>
                    <a:pt x="157715" y="183902"/>
                  </a:moveTo>
                  <a:cubicBezTo>
                    <a:pt x="157700" y="192909"/>
                    <a:pt x="150387" y="200195"/>
                    <a:pt x="141374" y="200188"/>
                  </a:cubicBezTo>
                  <a:lnTo>
                    <a:pt x="21533" y="200188"/>
                  </a:lnTo>
                  <a:cubicBezTo>
                    <a:pt x="12527" y="200180"/>
                    <a:pt x="5229" y="192887"/>
                    <a:pt x="5222" y="183887"/>
                  </a:cubicBezTo>
                  <a:lnTo>
                    <a:pt x="5222" y="21429"/>
                  </a:lnTo>
                  <a:cubicBezTo>
                    <a:pt x="5229" y="12430"/>
                    <a:pt x="12527" y="5136"/>
                    <a:pt x="21533" y="5129"/>
                  </a:cubicBezTo>
                  <a:lnTo>
                    <a:pt x="93485" y="5129"/>
                  </a:lnTo>
                  <a:cubicBezTo>
                    <a:pt x="102490" y="5136"/>
                    <a:pt x="109788" y="12430"/>
                    <a:pt x="109803" y="21429"/>
                  </a:cubicBezTo>
                  <a:lnTo>
                    <a:pt x="109803" y="32902"/>
                  </a:lnTo>
                  <a:cubicBezTo>
                    <a:pt x="109803" y="33865"/>
                    <a:pt x="110336" y="34747"/>
                    <a:pt x="111190" y="35185"/>
                  </a:cubicBezTo>
                  <a:lnTo>
                    <a:pt x="157715" y="59172"/>
                  </a:lnTo>
                  <a:close/>
                  <a:moveTo>
                    <a:pt x="153547" y="51244"/>
                  </a:moveTo>
                  <a:lnTo>
                    <a:pt x="121604" y="34776"/>
                  </a:lnTo>
                  <a:lnTo>
                    <a:pt x="125735" y="25820"/>
                  </a:lnTo>
                  <a:lnTo>
                    <a:pt x="157890" y="41428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50" name="Google Shape;1150;p98"/>
          <p:cNvGrpSpPr/>
          <p:nvPr/>
        </p:nvGrpSpPr>
        <p:grpSpPr>
          <a:xfrm>
            <a:off x="2141422" y="4107569"/>
            <a:ext cx="366887" cy="371851"/>
            <a:chOff x="8688302" y="6409680"/>
            <a:chExt cx="217795" cy="217682"/>
          </a:xfrm>
        </p:grpSpPr>
        <p:sp>
          <p:nvSpPr>
            <p:cNvPr id="1151" name="Google Shape;1151;p98"/>
            <p:cNvSpPr/>
            <p:nvPr/>
          </p:nvSpPr>
          <p:spPr>
            <a:xfrm>
              <a:off x="8705299" y="6531287"/>
              <a:ext cx="79117" cy="79073"/>
            </a:xfrm>
            <a:custGeom>
              <a:avLst/>
              <a:gdLst/>
              <a:ahLst/>
              <a:cxnLst/>
              <a:rect l="l" t="t" r="r" b="b"/>
              <a:pathLst>
                <a:path w="79117" h="79073" extrusionOk="0">
                  <a:moveTo>
                    <a:pt x="75006" y="-12"/>
                  </a:moveTo>
                  <a:lnTo>
                    <a:pt x="4368" y="-12"/>
                  </a:lnTo>
                  <a:cubicBezTo>
                    <a:pt x="2021" y="-5"/>
                    <a:pt x="121" y="1892"/>
                    <a:pt x="121" y="4240"/>
                  </a:cubicBezTo>
                  <a:lnTo>
                    <a:pt x="121" y="74810"/>
                  </a:lnTo>
                  <a:cubicBezTo>
                    <a:pt x="121" y="77158"/>
                    <a:pt x="2021" y="79054"/>
                    <a:pt x="4368" y="79062"/>
                  </a:cubicBezTo>
                  <a:lnTo>
                    <a:pt x="74984" y="79062"/>
                  </a:lnTo>
                  <a:cubicBezTo>
                    <a:pt x="77334" y="79062"/>
                    <a:pt x="79239" y="77158"/>
                    <a:pt x="79239" y="74810"/>
                  </a:cubicBezTo>
                  <a:lnTo>
                    <a:pt x="79239" y="4240"/>
                  </a:lnTo>
                  <a:cubicBezTo>
                    <a:pt x="79239" y="1899"/>
                    <a:pt x="77349" y="3"/>
                    <a:pt x="75006" y="-12"/>
                  </a:cubicBezTo>
                  <a:close/>
                  <a:moveTo>
                    <a:pt x="8645" y="14502"/>
                  </a:moveTo>
                  <a:lnTo>
                    <a:pt x="33684" y="39525"/>
                  </a:lnTo>
                  <a:lnTo>
                    <a:pt x="8645" y="64541"/>
                  </a:lnTo>
                  <a:close/>
                  <a:moveTo>
                    <a:pt x="14666" y="8492"/>
                  </a:moveTo>
                  <a:lnTo>
                    <a:pt x="64738" y="8492"/>
                  </a:lnTo>
                  <a:lnTo>
                    <a:pt x="39698" y="33508"/>
                  </a:lnTo>
                  <a:close/>
                  <a:moveTo>
                    <a:pt x="39698" y="45534"/>
                  </a:moveTo>
                  <a:lnTo>
                    <a:pt x="64738" y="70558"/>
                  </a:lnTo>
                  <a:lnTo>
                    <a:pt x="14666" y="70558"/>
                  </a:lnTo>
                  <a:close/>
                  <a:moveTo>
                    <a:pt x="45719" y="39525"/>
                  </a:moveTo>
                  <a:lnTo>
                    <a:pt x="70751" y="14502"/>
                  </a:lnTo>
                  <a:lnTo>
                    <a:pt x="70751" y="64548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2" name="Google Shape;1152;p98"/>
            <p:cNvSpPr/>
            <p:nvPr/>
          </p:nvSpPr>
          <p:spPr>
            <a:xfrm>
              <a:off x="8688302" y="6409680"/>
              <a:ext cx="217795" cy="217682"/>
            </a:xfrm>
            <a:custGeom>
              <a:avLst/>
              <a:gdLst/>
              <a:ahLst/>
              <a:cxnLst/>
              <a:rect l="l" t="t" r="r" b="b"/>
              <a:pathLst>
                <a:path w="217795" h="217682" extrusionOk="0">
                  <a:moveTo>
                    <a:pt x="213668" y="104595"/>
                  </a:moveTo>
                  <a:lnTo>
                    <a:pt x="165596" y="104595"/>
                  </a:lnTo>
                  <a:lnTo>
                    <a:pt x="165596" y="73278"/>
                  </a:lnTo>
                  <a:cubicBezTo>
                    <a:pt x="165596" y="70930"/>
                    <a:pt x="163692" y="69026"/>
                    <a:pt x="161342" y="69026"/>
                  </a:cubicBezTo>
                  <a:cubicBezTo>
                    <a:pt x="158992" y="69026"/>
                    <a:pt x="157087" y="70930"/>
                    <a:pt x="157087" y="73278"/>
                  </a:cubicBezTo>
                  <a:lnTo>
                    <a:pt x="157087" y="104595"/>
                  </a:lnTo>
                  <a:lnTo>
                    <a:pt x="60950" y="104595"/>
                  </a:lnTo>
                  <a:lnTo>
                    <a:pt x="60950" y="8521"/>
                  </a:lnTo>
                  <a:lnTo>
                    <a:pt x="157109" y="8521"/>
                  </a:lnTo>
                  <a:lnTo>
                    <a:pt x="157109" y="38956"/>
                  </a:lnTo>
                  <a:cubicBezTo>
                    <a:pt x="157109" y="41304"/>
                    <a:pt x="159014" y="43208"/>
                    <a:pt x="161364" y="43208"/>
                  </a:cubicBezTo>
                  <a:cubicBezTo>
                    <a:pt x="163713" y="43208"/>
                    <a:pt x="165618" y="41304"/>
                    <a:pt x="165618" y="38956"/>
                  </a:cubicBezTo>
                  <a:lnTo>
                    <a:pt x="165618" y="4240"/>
                  </a:lnTo>
                  <a:cubicBezTo>
                    <a:pt x="165618" y="1891"/>
                    <a:pt x="163713" y="-12"/>
                    <a:pt x="161364" y="-12"/>
                  </a:cubicBezTo>
                  <a:lnTo>
                    <a:pt x="56695" y="-12"/>
                  </a:lnTo>
                  <a:cubicBezTo>
                    <a:pt x="54345" y="-12"/>
                    <a:pt x="52440" y="1891"/>
                    <a:pt x="52440" y="4240"/>
                  </a:cubicBezTo>
                  <a:lnTo>
                    <a:pt x="52440" y="104595"/>
                  </a:lnTo>
                  <a:lnTo>
                    <a:pt x="4376" y="104595"/>
                  </a:lnTo>
                  <a:cubicBezTo>
                    <a:pt x="2029" y="104595"/>
                    <a:pt x="125" y="106492"/>
                    <a:pt x="121" y="108840"/>
                  </a:cubicBezTo>
                  <a:lnTo>
                    <a:pt x="121" y="213418"/>
                  </a:lnTo>
                  <a:cubicBezTo>
                    <a:pt x="121" y="215767"/>
                    <a:pt x="2026" y="217670"/>
                    <a:pt x="4376" y="217670"/>
                  </a:cubicBezTo>
                  <a:lnTo>
                    <a:pt x="213668" y="217670"/>
                  </a:lnTo>
                  <a:cubicBezTo>
                    <a:pt x="216018" y="217663"/>
                    <a:pt x="217916" y="215767"/>
                    <a:pt x="217916" y="213418"/>
                  </a:cubicBezTo>
                  <a:lnTo>
                    <a:pt x="217916" y="108840"/>
                  </a:lnTo>
                  <a:cubicBezTo>
                    <a:pt x="217909" y="106499"/>
                    <a:pt x="216011" y="104603"/>
                    <a:pt x="213668" y="104595"/>
                  </a:cubicBezTo>
                  <a:close/>
                  <a:moveTo>
                    <a:pt x="8594" y="113092"/>
                  </a:moveTo>
                  <a:lnTo>
                    <a:pt x="104731" y="113092"/>
                  </a:lnTo>
                  <a:lnTo>
                    <a:pt x="104731" y="209166"/>
                  </a:lnTo>
                  <a:lnTo>
                    <a:pt x="8630" y="209166"/>
                  </a:lnTo>
                  <a:close/>
                  <a:moveTo>
                    <a:pt x="209377" y="209166"/>
                  </a:moveTo>
                  <a:lnTo>
                    <a:pt x="113277" y="209166"/>
                  </a:lnTo>
                  <a:lnTo>
                    <a:pt x="113277" y="113092"/>
                  </a:lnTo>
                  <a:lnTo>
                    <a:pt x="209414" y="113092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3" name="Google Shape;1153;p98"/>
            <p:cNvSpPr/>
            <p:nvPr/>
          </p:nvSpPr>
          <p:spPr>
            <a:xfrm>
              <a:off x="8809960" y="6531287"/>
              <a:ext cx="79125" cy="79073"/>
            </a:xfrm>
            <a:custGeom>
              <a:avLst/>
              <a:gdLst/>
              <a:ahLst/>
              <a:cxnLst/>
              <a:rect l="l" t="t" r="r" b="b"/>
              <a:pathLst>
                <a:path w="79125" h="79073" extrusionOk="0">
                  <a:moveTo>
                    <a:pt x="121" y="4240"/>
                  </a:moveTo>
                  <a:lnTo>
                    <a:pt x="121" y="74810"/>
                  </a:lnTo>
                  <a:cubicBezTo>
                    <a:pt x="121" y="77158"/>
                    <a:pt x="2026" y="79062"/>
                    <a:pt x="4376" y="79062"/>
                  </a:cubicBezTo>
                  <a:lnTo>
                    <a:pt x="74991" y="79062"/>
                  </a:lnTo>
                  <a:cubicBezTo>
                    <a:pt x="77341" y="79062"/>
                    <a:pt x="79246" y="77158"/>
                    <a:pt x="79246" y="74810"/>
                  </a:cubicBezTo>
                  <a:lnTo>
                    <a:pt x="79246" y="4240"/>
                  </a:lnTo>
                  <a:cubicBezTo>
                    <a:pt x="79246" y="1892"/>
                    <a:pt x="77341" y="-12"/>
                    <a:pt x="74991" y="-12"/>
                  </a:cubicBezTo>
                  <a:lnTo>
                    <a:pt x="4376" y="-12"/>
                  </a:lnTo>
                  <a:cubicBezTo>
                    <a:pt x="2026" y="-12"/>
                    <a:pt x="121" y="1892"/>
                    <a:pt x="121" y="4240"/>
                  </a:cubicBezTo>
                  <a:close/>
                  <a:moveTo>
                    <a:pt x="33692" y="39525"/>
                  </a:moveTo>
                  <a:lnTo>
                    <a:pt x="8652" y="64548"/>
                  </a:lnTo>
                  <a:lnTo>
                    <a:pt x="8652" y="14502"/>
                  </a:lnTo>
                  <a:close/>
                  <a:moveTo>
                    <a:pt x="39705" y="45534"/>
                  </a:moveTo>
                  <a:lnTo>
                    <a:pt x="64745" y="70558"/>
                  </a:lnTo>
                  <a:lnTo>
                    <a:pt x="14666" y="70558"/>
                  </a:lnTo>
                  <a:close/>
                  <a:moveTo>
                    <a:pt x="70758" y="64541"/>
                  </a:moveTo>
                  <a:lnTo>
                    <a:pt x="45726" y="39525"/>
                  </a:lnTo>
                  <a:lnTo>
                    <a:pt x="51762" y="33486"/>
                  </a:lnTo>
                  <a:cubicBezTo>
                    <a:pt x="53477" y="31882"/>
                    <a:pt x="53572" y="29190"/>
                    <a:pt x="51966" y="27476"/>
                  </a:cubicBezTo>
                  <a:cubicBezTo>
                    <a:pt x="50368" y="25762"/>
                    <a:pt x="47675" y="25668"/>
                    <a:pt x="45952" y="27272"/>
                  </a:cubicBezTo>
                  <a:cubicBezTo>
                    <a:pt x="45887" y="27338"/>
                    <a:pt x="45814" y="27403"/>
                    <a:pt x="45748" y="27476"/>
                  </a:cubicBezTo>
                  <a:lnTo>
                    <a:pt x="39705" y="33515"/>
                  </a:lnTo>
                  <a:lnTo>
                    <a:pt x="14673" y="8492"/>
                  </a:lnTo>
                  <a:lnTo>
                    <a:pt x="70758" y="8492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4" name="Google Shape;1154;p98"/>
            <p:cNvSpPr/>
            <p:nvPr/>
          </p:nvSpPr>
          <p:spPr>
            <a:xfrm>
              <a:off x="8865119" y="6546793"/>
              <a:ext cx="8465" cy="8460"/>
            </a:xfrm>
            <a:custGeom>
              <a:avLst/>
              <a:gdLst/>
              <a:ahLst/>
              <a:cxnLst/>
              <a:rect l="l" t="t" r="r" b="b"/>
              <a:pathLst>
                <a:path w="8465" h="8460" extrusionOk="0">
                  <a:moveTo>
                    <a:pt x="4376" y="8448"/>
                  </a:moveTo>
                  <a:cubicBezTo>
                    <a:pt x="6711" y="8434"/>
                    <a:pt x="8601" y="6537"/>
                    <a:pt x="8587" y="4196"/>
                  </a:cubicBezTo>
                  <a:cubicBezTo>
                    <a:pt x="8579" y="1862"/>
                    <a:pt x="6675" y="-19"/>
                    <a:pt x="4339" y="-12"/>
                  </a:cubicBezTo>
                  <a:cubicBezTo>
                    <a:pt x="1997" y="3"/>
                    <a:pt x="114" y="1899"/>
                    <a:pt x="121" y="4240"/>
                  </a:cubicBezTo>
                  <a:cubicBezTo>
                    <a:pt x="128" y="5356"/>
                    <a:pt x="573" y="6421"/>
                    <a:pt x="1362" y="7208"/>
                  </a:cubicBezTo>
                  <a:cubicBezTo>
                    <a:pt x="2164" y="8003"/>
                    <a:pt x="3244" y="8448"/>
                    <a:pt x="4376" y="8448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5" name="Google Shape;1155;p98"/>
            <p:cNvSpPr/>
            <p:nvPr/>
          </p:nvSpPr>
          <p:spPr>
            <a:xfrm>
              <a:off x="8845089" y="6461938"/>
              <a:ext cx="8866" cy="8507"/>
            </a:xfrm>
            <a:custGeom>
              <a:avLst/>
              <a:gdLst/>
              <a:ahLst/>
              <a:cxnLst/>
              <a:rect l="l" t="t" r="r" b="b"/>
              <a:pathLst>
                <a:path w="8866" h="8507" extrusionOk="0">
                  <a:moveTo>
                    <a:pt x="4554" y="-7"/>
                  </a:moveTo>
                  <a:cubicBezTo>
                    <a:pt x="2204" y="-101"/>
                    <a:pt x="227" y="1722"/>
                    <a:pt x="124" y="4063"/>
                  </a:cubicBezTo>
                  <a:cubicBezTo>
                    <a:pt x="30" y="6412"/>
                    <a:pt x="1854" y="8395"/>
                    <a:pt x="4204" y="8490"/>
                  </a:cubicBezTo>
                  <a:cubicBezTo>
                    <a:pt x="4321" y="8498"/>
                    <a:pt x="4438" y="8498"/>
                    <a:pt x="4554" y="8490"/>
                  </a:cubicBezTo>
                  <a:cubicBezTo>
                    <a:pt x="6904" y="8585"/>
                    <a:pt x="8882" y="6762"/>
                    <a:pt x="8984" y="4420"/>
                  </a:cubicBezTo>
                  <a:cubicBezTo>
                    <a:pt x="9079" y="2072"/>
                    <a:pt x="7255" y="88"/>
                    <a:pt x="4905" y="-7"/>
                  </a:cubicBezTo>
                  <a:cubicBezTo>
                    <a:pt x="4788" y="-14"/>
                    <a:pt x="4671" y="-14"/>
                    <a:pt x="4554" y="-7"/>
                  </a:cubicBez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6" name="Google Shape;1156;p98"/>
            <p:cNvSpPr/>
            <p:nvPr/>
          </p:nvSpPr>
          <p:spPr>
            <a:xfrm>
              <a:off x="8757641" y="6426709"/>
              <a:ext cx="79125" cy="79073"/>
            </a:xfrm>
            <a:custGeom>
              <a:avLst/>
              <a:gdLst/>
              <a:ahLst/>
              <a:cxnLst/>
              <a:rect l="l" t="t" r="r" b="b"/>
              <a:pathLst>
                <a:path w="79125" h="79073" extrusionOk="0">
                  <a:moveTo>
                    <a:pt x="4376" y="-12"/>
                  </a:moveTo>
                  <a:cubicBezTo>
                    <a:pt x="2026" y="-12"/>
                    <a:pt x="121" y="1891"/>
                    <a:pt x="121" y="4240"/>
                  </a:cubicBezTo>
                  <a:lnTo>
                    <a:pt x="121" y="74810"/>
                  </a:lnTo>
                  <a:cubicBezTo>
                    <a:pt x="121" y="77158"/>
                    <a:pt x="2026" y="79062"/>
                    <a:pt x="4376" y="79062"/>
                  </a:cubicBezTo>
                  <a:lnTo>
                    <a:pt x="74991" y="79062"/>
                  </a:lnTo>
                  <a:cubicBezTo>
                    <a:pt x="77341" y="79062"/>
                    <a:pt x="79246" y="77158"/>
                    <a:pt x="79246" y="74810"/>
                  </a:cubicBezTo>
                  <a:lnTo>
                    <a:pt x="79246" y="4240"/>
                  </a:lnTo>
                  <a:cubicBezTo>
                    <a:pt x="79246" y="1891"/>
                    <a:pt x="77341" y="-12"/>
                    <a:pt x="74991" y="-12"/>
                  </a:cubicBezTo>
                  <a:close/>
                  <a:moveTo>
                    <a:pt x="8630" y="14509"/>
                  </a:moveTo>
                  <a:lnTo>
                    <a:pt x="33663" y="39525"/>
                  </a:lnTo>
                  <a:lnTo>
                    <a:pt x="8630" y="64548"/>
                  </a:lnTo>
                  <a:close/>
                  <a:moveTo>
                    <a:pt x="14644" y="8492"/>
                  </a:moveTo>
                  <a:lnTo>
                    <a:pt x="64723" y="8492"/>
                  </a:lnTo>
                  <a:lnTo>
                    <a:pt x="39683" y="33515"/>
                  </a:lnTo>
                  <a:close/>
                  <a:moveTo>
                    <a:pt x="39683" y="45542"/>
                  </a:moveTo>
                  <a:lnTo>
                    <a:pt x="64716" y="70558"/>
                  </a:lnTo>
                  <a:lnTo>
                    <a:pt x="14644" y="70558"/>
                  </a:lnTo>
                  <a:close/>
                  <a:moveTo>
                    <a:pt x="45697" y="39525"/>
                  </a:moveTo>
                  <a:lnTo>
                    <a:pt x="70737" y="14509"/>
                  </a:lnTo>
                  <a:lnTo>
                    <a:pt x="70737" y="64548"/>
                  </a:lnTo>
                  <a:close/>
                </a:path>
              </a:pathLst>
            </a:custGeom>
            <a:solidFill>
              <a:srgbClr val="313133"/>
            </a:solidFill>
            <a:ln>
              <a:noFill/>
            </a:ln>
          </p:spPr>
          <p:txBody>
            <a:bodyPr spcFirstLastPara="1" wrap="square" lIns="44540" tIns="22264" rIns="44540" bIns="22264" anchor="ctr" anchorCtr="0">
              <a:noAutofit/>
            </a:bodyPr>
            <a:lstStyle/>
            <a:p>
              <a:pPr algn="ctr">
                <a:buClr>
                  <a:srgbClr val="5E5E5E"/>
                </a:buClr>
                <a:buSzPts val="2400"/>
              </a:pPr>
              <a:endParaRPr sz="116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57" name="Google Shape;1157;p98"/>
          <p:cNvSpPr txBox="1"/>
          <p:nvPr/>
        </p:nvSpPr>
        <p:spPr>
          <a:xfrm>
            <a:off x="3182308" y="3661297"/>
            <a:ext cx="588117" cy="53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313133"/>
              </a:buClr>
              <a:buSzPts val="1600"/>
            </a:pP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Nakoupené </a:t>
            </a:r>
            <a:b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energie </a:t>
            </a:r>
            <a:b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pro vlastní </a:t>
            </a:r>
            <a:b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78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spotřebu</a:t>
            </a:r>
            <a:endParaRPr sz="877"/>
          </a:p>
        </p:txBody>
      </p:sp>
      <p:sp>
        <p:nvSpPr>
          <p:cNvPr id="1158" name="Google Shape;1158;p98"/>
          <p:cNvSpPr/>
          <p:nvPr/>
        </p:nvSpPr>
        <p:spPr>
          <a:xfrm>
            <a:off x="3286328" y="3239864"/>
            <a:ext cx="111941" cy="336454"/>
          </a:xfrm>
          <a:custGeom>
            <a:avLst/>
            <a:gdLst/>
            <a:ahLst/>
            <a:cxnLst/>
            <a:rect l="l" t="t" r="r" b="b"/>
            <a:pathLst>
              <a:path w="66457" h="196899" extrusionOk="0">
                <a:moveTo>
                  <a:pt x="59959" y="158305"/>
                </a:moveTo>
                <a:cubicBezTo>
                  <a:pt x="53077" y="151413"/>
                  <a:pt x="42546" y="149699"/>
                  <a:pt x="33832" y="154053"/>
                </a:cubicBezTo>
                <a:cubicBezTo>
                  <a:pt x="3232" y="110301"/>
                  <a:pt x="3341" y="52079"/>
                  <a:pt x="34095" y="8436"/>
                </a:cubicBezTo>
                <a:cubicBezTo>
                  <a:pt x="35810" y="6036"/>
                  <a:pt x="35248" y="2696"/>
                  <a:pt x="32840" y="982"/>
                </a:cubicBezTo>
                <a:cubicBezTo>
                  <a:pt x="30439" y="-725"/>
                  <a:pt x="27104" y="-163"/>
                  <a:pt x="25389" y="2236"/>
                </a:cubicBezTo>
                <a:cubicBezTo>
                  <a:pt x="-8401" y="49796"/>
                  <a:pt x="-8292" y="113539"/>
                  <a:pt x="25659" y="160982"/>
                </a:cubicBezTo>
                <a:cubicBezTo>
                  <a:pt x="18310" y="171075"/>
                  <a:pt x="20543" y="185217"/>
                  <a:pt x="30643" y="192562"/>
                </a:cubicBezTo>
                <a:cubicBezTo>
                  <a:pt x="40744" y="199913"/>
                  <a:pt x="54895" y="197681"/>
                  <a:pt x="62244" y="187588"/>
                </a:cubicBezTo>
                <a:cubicBezTo>
                  <a:pt x="68797" y="178588"/>
                  <a:pt x="67827" y="166174"/>
                  <a:pt x="59959" y="158305"/>
                </a:cubicBezTo>
                <a:close/>
                <a:moveTo>
                  <a:pt x="52399" y="182737"/>
                </a:moveTo>
                <a:cubicBezTo>
                  <a:pt x="47735" y="187398"/>
                  <a:pt x="40167" y="187398"/>
                  <a:pt x="35504" y="182737"/>
                </a:cubicBezTo>
                <a:cubicBezTo>
                  <a:pt x="30840" y="178077"/>
                  <a:pt x="30840" y="170514"/>
                  <a:pt x="35504" y="165853"/>
                </a:cubicBezTo>
                <a:cubicBezTo>
                  <a:pt x="40167" y="161193"/>
                  <a:pt x="47735" y="161193"/>
                  <a:pt x="52399" y="165853"/>
                </a:cubicBezTo>
                <a:cubicBezTo>
                  <a:pt x="52399" y="165853"/>
                  <a:pt x="52399" y="165853"/>
                  <a:pt x="52399" y="165853"/>
                </a:cubicBezTo>
                <a:cubicBezTo>
                  <a:pt x="57069" y="170507"/>
                  <a:pt x="57084" y="178070"/>
                  <a:pt x="52428" y="182737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9" name="Google Shape;1159;p98"/>
          <p:cNvSpPr/>
          <p:nvPr/>
        </p:nvSpPr>
        <p:spPr>
          <a:xfrm>
            <a:off x="3410560" y="3191230"/>
            <a:ext cx="244628" cy="418252"/>
          </a:xfrm>
          <a:custGeom>
            <a:avLst/>
            <a:gdLst/>
            <a:ahLst/>
            <a:cxnLst/>
            <a:rect l="l" t="t" r="r" b="b"/>
            <a:pathLst>
              <a:path w="145231" h="244769" extrusionOk="0">
                <a:moveTo>
                  <a:pt x="144339" y="213330"/>
                </a:moveTo>
                <a:cubicBezTo>
                  <a:pt x="142609" y="210946"/>
                  <a:pt x="139274" y="210406"/>
                  <a:pt x="136881" y="212134"/>
                </a:cubicBezTo>
                <a:cubicBezTo>
                  <a:pt x="121723" y="223118"/>
                  <a:pt x="104280" y="230535"/>
                  <a:pt x="85853" y="233846"/>
                </a:cubicBezTo>
                <a:cubicBezTo>
                  <a:pt x="77927" y="235327"/>
                  <a:pt x="70301" y="230112"/>
                  <a:pt x="68819" y="222192"/>
                </a:cubicBezTo>
                <a:cubicBezTo>
                  <a:pt x="68651" y="221302"/>
                  <a:pt x="68571" y="220405"/>
                  <a:pt x="68571" y="219501"/>
                </a:cubicBezTo>
                <a:lnTo>
                  <a:pt x="68571" y="180372"/>
                </a:lnTo>
                <a:lnTo>
                  <a:pt x="69038" y="180372"/>
                </a:lnTo>
                <a:cubicBezTo>
                  <a:pt x="75227" y="180365"/>
                  <a:pt x="80248" y="175347"/>
                  <a:pt x="80255" y="169162"/>
                </a:cubicBezTo>
                <a:lnTo>
                  <a:pt x="80255" y="160148"/>
                </a:lnTo>
                <a:cubicBezTo>
                  <a:pt x="98894" y="153037"/>
                  <a:pt x="111221" y="135176"/>
                  <a:pt x="111243" y="115236"/>
                </a:cubicBezTo>
                <a:lnTo>
                  <a:pt x="111243" y="89965"/>
                </a:lnTo>
                <a:cubicBezTo>
                  <a:pt x="122058" y="87018"/>
                  <a:pt x="128437" y="75867"/>
                  <a:pt x="125488" y="65065"/>
                </a:cubicBezTo>
                <a:cubicBezTo>
                  <a:pt x="123335" y="57181"/>
                  <a:pt x="116672" y="51361"/>
                  <a:pt x="108571" y="50289"/>
                </a:cubicBezTo>
                <a:lnTo>
                  <a:pt x="108571" y="17010"/>
                </a:lnTo>
                <a:cubicBezTo>
                  <a:pt x="109104" y="8163"/>
                  <a:pt x="102361" y="564"/>
                  <a:pt x="93516" y="24"/>
                </a:cubicBezTo>
                <a:cubicBezTo>
                  <a:pt x="84663" y="-508"/>
                  <a:pt x="77051" y="6231"/>
                  <a:pt x="76519" y="15077"/>
                </a:cubicBezTo>
                <a:cubicBezTo>
                  <a:pt x="76482" y="15719"/>
                  <a:pt x="76482" y="16368"/>
                  <a:pt x="76519" y="17010"/>
                </a:cubicBezTo>
                <a:lnTo>
                  <a:pt x="76519" y="50107"/>
                </a:lnTo>
                <a:lnTo>
                  <a:pt x="49808" y="50107"/>
                </a:lnTo>
                <a:lnTo>
                  <a:pt x="49808" y="17010"/>
                </a:lnTo>
                <a:cubicBezTo>
                  <a:pt x="50340" y="8163"/>
                  <a:pt x="43597" y="564"/>
                  <a:pt x="34752" y="24"/>
                </a:cubicBezTo>
                <a:cubicBezTo>
                  <a:pt x="25899" y="-508"/>
                  <a:pt x="18288" y="6231"/>
                  <a:pt x="17755" y="15077"/>
                </a:cubicBezTo>
                <a:cubicBezTo>
                  <a:pt x="17718" y="15719"/>
                  <a:pt x="17718" y="16368"/>
                  <a:pt x="17755" y="17010"/>
                </a:cubicBezTo>
                <a:lnTo>
                  <a:pt x="17755" y="50289"/>
                </a:lnTo>
                <a:cubicBezTo>
                  <a:pt x="6640" y="51762"/>
                  <a:pt x="-1169" y="61958"/>
                  <a:pt x="298" y="73059"/>
                </a:cubicBezTo>
                <a:cubicBezTo>
                  <a:pt x="1378" y="81154"/>
                  <a:pt x="7202" y="87820"/>
                  <a:pt x="15084" y="89965"/>
                </a:cubicBezTo>
                <a:lnTo>
                  <a:pt x="15084" y="115236"/>
                </a:lnTo>
                <a:cubicBezTo>
                  <a:pt x="15106" y="135176"/>
                  <a:pt x="27425" y="153037"/>
                  <a:pt x="46064" y="160148"/>
                </a:cubicBezTo>
                <a:lnTo>
                  <a:pt x="46064" y="169162"/>
                </a:lnTo>
                <a:cubicBezTo>
                  <a:pt x="46071" y="175347"/>
                  <a:pt x="51092" y="180365"/>
                  <a:pt x="57281" y="180372"/>
                </a:cubicBezTo>
                <a:lnTo>
                  <a:pt x="57887" y="180372"/>
                </a:lnTo>
                <a:lnTo>
                  <a:pt x="57887" y="219501"/>
                </a:lnTo>
                <a:cubicBezTo>
                  <a:pt x="57901" y="233467"/>
                  <a:pt x="69250" y="244779"/>
                  <a:pt x="83225" y="244764"/>
                </a:cubicBezTo>
                <a:cubicBezTo>
                  <a:pt x="84751" y="244764"/>
                  <a:pt x="86269" y="244626"/>
                  <a:pt x="87765" y="244349"/>
                </a:cubicBezTo>
                <a:cubicBezTo>
                  <a:pt x="107761" y="240753"/>
                  <a:pt x="126692" y="232701"/>
                  <a:pt x="143142" y="220784"/>
                </a:cubicBezTo>
                <a:cubicBezTo>
                  <a:pt x="145529" y="219056"/>
                  <a:pt x="146069" y="215723"/>
                  <a:pt x="144339" y="213330"/>
                </a:cubicBezTo>
                <a:close/>
                <a:moveTo>
                  <a:pt x="87203" y="17010"/>
                </a:moveTo>
                <a:cubicBezTo>
                  <a:pt x="87203" y="14063"/>
                  <a:pt x="89597" y="11671"/>
                  <a:pt x="92545" y="11671"/>
                </a:cubicBezTo>
                <a:cubicBezTo>
                  <a:pt x="95493" y="11671"/>
                  <a:pt x="97887" y="14063"/>
                  <a:pt x="97887" y="17010"/>
                </a:cubicBezTo>
                <a:lnTo>
                  <a:pt x="97887" y="50107"/>
                </a:lnTo>
                <a:lnTo>
                  <a:pt x="87203" y="50107"/>
                </a:lnTo>
                <a:close/>
                <a:moveTo>
                  <a:pt x="28439" y="17010"/>
                </a:moveTo>
                <a:cubicBezTo>
                  <a:pt x="28439" y="14063"/>
                  <a:pt x="30833" y="11671"/>
                  <a:pt x="33781" y="11671"/>
                </a:cubicBezTo>
                <a:cubicBezTo>
                  <a:pt x="36730" y="11671"/>
                  <a:pt x="39123" y="14063"/>
                  <a:pt x="39123" y="17010"/>
                </a:cubicBezTo>
                <a:lnTo>
                  <a:pt x="39123" y="50107"/>
                </a:lnTo>
                <a:lnTo>
                  <a:pt x="28439" y="50107"/>
                </a:lnTo>
                <a:close/>
                <a:moveTo>
                  <a:pt x="10807" y="70397"/>
                </a:moveTo>
                <a:cubicBezTo>
                  <a:pt x="10814" y="65087"/>
                  <a:pt x="15113" y="60792"/>
                  <a:pt x="20426" y="60784"/>
                </a:cubicBezTo>
                <a:lnTo>
                  <a:pt x="105900" y="60784"/>
                </a:lnTo>
                <a:cubicBezTo>
                  <a:pt x="111213" y="60930"/>
                  <a:pt x="115395" y="65350"/>
                  <a:pt x="115249" y="70659"/>
                </a:cubicBezTo>
                <a:cubicBezTo>
                  <a:pt x="115110" y="75757"/>
                  <a:pt x="111002" y="79863"/>
                  <a:pt x="105900" y="80002"/>
                </a:cubicBezTo>
                <a:lnTo>
                  <a:pt x="20426" y="80002"/>
                </a:lnTo>
                <a:cubicBezTo>
                  <a:pt x="15120" y="79995"/>
                  <a:pt x="10814" y="75699"/>
                  <a:pt x="10807" y="70397"/>
                </a:cubicBezTo>
                <a:close/>
                <a:moveTo>
                  <a:pt x="25768" y="115236"/>
                </a:moveTo>
                <a:lnTo>
                  <a:pt x="25768" y="90679"/>
                </a:lnTo>
                <a:lnTo>
                  <a:pt x="100558" y="90679"/>
                </a:lnTo>
                <a:lnTo>
                  <a:pt x="100558" y="115236"/>
                </a:lnTo>
                <a:cubicBezTo>
                  <a:pt x="100558" y="135876"/>
                  <a:pt x="83817" y="152606"/>
                  <a:pt x="63163" y="152606"/>
                </a:cubicBezTo>
                <a:cubicBezTo>
                  <a:pt x="42510" y="152606"/>
                  <a:pt x="25768" y="135876"/>
                  <a:pt x="25768" y="115236"/>
                </a:cubicBezTo>
                <a:close/>
                <a:moveTo>
                  <a:pt x="63360" y="169695"/>
                </a:moveTo>
                <a:lnTo>
                  <a:pt x="57288" y="169695"/>
                </a:lnTo>
                <a:cubicBezTo>
                  <a:pt x="56996" y="169695"/>
                  <a:pt x="56755" y="169454"/>
                  <a:pt x="56748" y="169162"/>
                </a:cubicBezTo>
                <a:lnTo>
                  <a:pt x="56748" y="162861"/>
                </a:lnTo>
                <a:cubicBezTo>
                  <a:pt x="61003" y="163422"/>
                  <a:pt x="65316" y="163422"/>
                  <a:pt x="69571" y="162861"/>
                </a:cubicBezTo>
                <a:lnTo>
                  <a:pt x="69571" y="169162"/>
                </a:lnTo>
                <a:cubicBezTo>
                  <a:pt x="69571" y="169454"/>
                  <a:pt x="69330" y="169695"/>
                  <a:pt x="69038" y="169695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0" name="Google Shape;1160;p98"/>
          <p:cNvSpPr/>
          <p:nvPr/>
        </p:nvSpPr>
        <p:spPr>
          <a:xfrm>
            <a:off x="3664378" y="3528483"/>
            <a:ext cx="17917" cy="18161"/>
          </a:xfrm>
          <a:custGeom>
            <a:avLst/>
            <a:gdLst/>
            <a:ahLst/>
            <a:cxnLst/>
            <a:rect l="l" t="t" r="r" b="b"/>
            <a:pathLst>
              <a:path w="10637" h="10628" extrusionOk="0">
                <a:moveTo>
                  <a:pt x="9058" y="1429"/>
                </a:moveTo>
                <a:cubicBezTo>
                  <a:pt x="6949" y="-540"/>
                  <a:pt x="3650" y="-474"/>
                  <a:pt x="1621" y="1575"/>
                </a:cubicBezTo>
                <a:lnTo>
                  <a:pt x="1497" y="1707"/>
                </a:lnTo>
                <a:cubicBezTo>
                  <a:pt x="-480" y="3895"/>
                  <a:pt x="-305" y="7271"/>
                  <a:pt x="1884" y="9248"/>
                </a:cubicBezTo>
                <a:cubicBezTo>
                  <a:pt x="3979" y="11137"/>
                  <a:pt x="7182" y="11071"/>
                  <a:pt x="9197" y="9102"/>
                </a:cubicBezTo>
                <a:lnTo>
                  <a:pt x="9321" y="8978"/>
                </a:lnTo>
                <a:cubicBezTo>
                  <a:pt x="11335" y="6819"/>
                  <a:pt x="11218" y="3442"/>
                  <a:pt x="9058" y="1429"/>
                </a:cubicBezTo>
                <a:cubicBezTo>
                  <a:pt x="9058" y="1429"/>
                  <a:pt x="9058" y="1429"/>
                  <a:pt x="9058" y="1429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1" name="Google Shape;1161;p98"/>
          <p:cNvSpPr/>
          <p:nvPr/>
        </p:nvSpPr>
        <p:spPr>
          <a:xfrm>
            <a:off x="3379613" y="3146019"/>
            <a:ext cx="367505" cy="374525"/>
          </a:xfrm>
          <a:custGeom>
            <a:avLst/>
            <a:gdLst/>
            <a:ahLst/>
            <a:cxnLst/>
            <a:rect l="l" t="t" r="r" b="b"/>
            <a:pathLst>
              <a:path w="218181" h="219179" extrusionOk="0">
                <a:moveTo>
                  <a:pt x="217927" y="126388"/>
                </a:moveTo>
                <a:cubicBezTo>
                  <a:pt x="212081" y="50968"/>
                  <a:pt x="146165" y="-5438"/>
                  <a:pt x="70696" y="411"/>
                </a:cubicBezTo>
                <a:cubicBezTo>
                  <a:pt x="46131" y="2307"/>
                  <a:pt x="22537" y="10790"/>
                  <a:pt x="2394" y="24960"/>
                </a:cubicBezTo>
                <a:cubicBezTo>
                  <a:pt x="-22" y="26660"/>
                  <a:pt x="-605" y="30000"/>
                  <a:pt x="1095" y="32414"/>
                </a:cubicBezTo>
                <a:cubicBezTo>
                  <a:pt x="2803" y="34835"/>
                  <a:pt x="6145" y="35412"/>
                  <a:pt x="8561" y="33712"/>
                </a:cubicBezTo>
                <a:cubicBezTo>
                  <a:pt x="58859" y="-1281"/>
                  <a:pt x="126957" y="4430"/>
                  <a:pt x="170716" y="47314"/>
                </a:cubicBezTo>
                <a:cubicBezTo>
                  <a:pt x="214956" y="91059"/>
                  <a:pt x="220379" y="160622"/>
                  <a:pt x="183443" y="210684"/>
                </a:cubicBezTo>
                <a:cubicBezTo>
                  <a:pt x="181699" y="213061"/>
                  <a:pt x="182225" y="216401"/>
                  <a:pt x="184604" y="218145"/>
                </a:cubicBezTo>
                <a:cubicBezTo>
                  <a:pt x="186983" y="219888"/>
                  <a:pt x="190326" y="219363"/>
                  <a:pt x="192070" y="216985"/>
                </a:cubicBezTo>
                <a:cubicBezTo>
                  <a:pt x="211161" y="190802"/>
                  <a:pt x="220328" y="158697"/>
                  <a:pt x="217927" y="126388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2" name="Google Shape;1162;p98"/>
          <p:cNvSpPr/>
          <p:nvPr/>
        </p:nvSpPr>
        <p:spPr>
          <a:xfrm>
            <a:off x="3349879" y="3212280"/>
            <a:ext cx="18240" cy="18501"/>
          </a:xfrm>
          <a:custGeom>
            <a:avLst/>
            <a:gdLst/>
            <a:ahLst/>
            <a:cxnLst/>
            <a:rect l="l" t="t" r="r" b="b"/>
            <a:pathLst>
              <a:path w="10829" h="10827" extrusionOk="0">
                <a:moveTo>
                  <a:pt x="9383" y="1559"/>
                </a:moveTo>
                <a:cubicBezTo>
                  <a:pt x="7295" y="-527"/>
                  <a:pt x="3916" y="-527"/>
                  <a:pt x="1829" y="1559"/>
                </a:cubicBezTo>
                <a:lnTo>
                  <a:pt x="1742" y="1654"/>
                </a:lnTo>
                <a:cubicBezTo>
                  <a:pt x="-375" y="3710"/>
                  <a:pt x="-426" y="7087"/>
                  <a:pt x="1632" y="9202"/>
                </a:cubicBezTo>
                <a:cubicBezTo>
                  <a:pt x="3690" y="11317"/>
                  <a:pt x="7069" y="11368"/>
                  <a:pt x="9186" y="9312"/>
                </a:cubicBezTo>
                <a:cubicBezTo>
                  <a:pt x="9237" y="9260"/>
                  <a:pt x="9288" y="9217"/>
                  <a:pt x="9332" y="9166"/>
                </a:cubicBezTo>
                <a:lnTo>
                  <a:pt x="9419" y="9078"/>
                </a:lnTo>
                <a:cubicBezTo>
                  <a:pt x="11477" y="6985"/>
                  <a:pt x="11455" y="3630"/>
                  <a:pt x="9383" y="1559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3" name="Google Shape;1163;p98"/>
          <p:cNvSpPr/>
          <p:nvPr/>
        </p:nvSpPr>
        <p:spPr>
          <a:xfrm>
            <a:off x="3495269" y="3350245"/>
            <a:ext cx="42986" cy="81597"/>
          </a:xfrm>
          <a:custGeom>
            <a:avLst/>
            <a:gdLst/>
            <a:ahLst/>
            <a:cxnLst/>
            <a:rect l="l" t="t" r="r" b="b"/>
            <a:pathLst>
              <a:path w="25520" h="47752" extrusionOk="0">
                <a:moveTo>
                  <a:pt x="24919" y="20170"/>
                </a:moveTo>
                <a:cubicBezTo>
                  <a:pt x="23963" y="18529"/>
                  <a:pt x="22205" y="17523"/>
                  <a:pt x="20307" y="17523"/>
                </a:cubicBezTo>
                <a:lnTo>
                  <a:pt x="16490" y="17523"/>
                </a:lnTo>
                <a:lnTo>
                  <a:pt x="23518" y="8647"/>
                </a:lnTo>
                <a:cubicBezTo>
                  <a:pt x="25350" y="6335"/>
                  <a:pt x="24963" y="2980"/>
                  <a:pt x="22642" y="1149"/>
                </a:cubicBezTo>
                <a:cubicBezTo>
                  <a:pt x="20329" y="-681"/>
                  <a:pt x="16972" y="-295"/>
                  <a:pt x="15140" y="2018"/>
                </a:cubicBezTo>
                <a:lnTo>
                  <a:pt x="1274" y="19521"/>
                </a:lnTo>
                <a:cubicBezTo>
                  <a:pt x="-558" y="21833"/>
                  <a:pt x="-164" y="25188"/>
                  <a:pt x="2150" y="27019"/>
                </a:cubicBezTo>
                <a:cubicBezTo>
                  <a:pt x="3091" y="27763"/>
                  <a:pt x="4259" y="28171"/>
                  <a:pt x="5463" y="28171"/>
                </a:cubicBezTo>
                <a:lnTo>
                  <a:pt x="11163" y="28171"/>
                </a:lnTo>
                <a:lnTo>
                  <a:pt x="4594" y="39716"/>
                </a:lnTo>
                <a:cubicBezTo>
                  <a:pt x="3106" y="42262"/>
                  <a:pt x="3967" y="45529"/>
                  <a:pt x="6514" y="47017"/>
                </a:cubicBezTo>
                <a:cubicBezTo>
                  <a:pt x="9061" y="48505"/>
                  <a:pt x="12338" y="47644"/>
                  <a:pt x="13819" y="45099"/>
                </a:cubicBezTo>
                <a:cubicBezTo>
                  <a:pt x="13848" y="45055"/>
                  <a:pt x="13870" y="45019"/>
                  <a:pt x="13892" y="44975"/>
                </a:cubicBezTo>
                <a:lnTo>
                  <a:pt x="24956" y="25465"/>
                </a:lnTo>
                <a:cubicBezTo>
                  <a:pt x="25883" y="23817"/>
                  <a:pt x="25868" y="21804"/>
                  <a:pt x="24919" y="20170"/>
                </a:cubicBezTo>
                <a:close/>
              </a:path>
            </a:pathLst>
          </a:custGeom>
          <a:solidFill>
            <a:srgbClr val="313133"/>
          </a:solidFill>
          <a:ln>
            <a:noFill/>
          </a:ln>
        </p:spPr>
        <p:txBody>
          <a:bodyPr spcFirstLastPara="1" wrap="square" lIns="44540" tIns="22264" rIns="44540" bIns="22264" anchor="ctr" anchorCtr="0">
            <a:noAutofit/>
          </a:bodyPr>
          <a:lstStyle/>
          <a:p>
            <a:pPr algn="ctr">
              <a:buClr>
                <a:srgbClr val="5E5E5E"/>
              </a:buClr>
              <a:buSzPts val="2400"/>
            </a:pPr>
            <a:endParaRPr sz="1169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4" name="Google Shape;1164;p98"/>
          <p:cNvSpPr txBox="1"/>
          <p:nvPr/>
        </p:nvSpPr>
        <p:spPr>
          <a:xfrm>
            <a:off x="5699750" y="2047735"/>
            <a:ext cx="718485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FF0000"/>
              </a:buClr>
              <a:buSzPts val="2800"/>
            </a:pPr>
            <a:r>
              <a:rPr lang="cs" sz="1364" i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Scope 1</a:t>
            </a:r>
            <a:endParaRPr sz="877">
              <a:solidFill>
                <a:schemeClr val="accent2"/>
              </a:solidFill>
            </a:endParaRPr>
          </a:p>
        </p:txBody>
      </p:sp>
      <p:sp>
        <p:nvSpPr>
          <p:cNvPr id="1165" name="Google Shape;1165;p98"/>
          <p:cNvSpPr txBox="1"/>
          <p:nvPr/>
        </p:nvSpPr>
        <p:spPr>
          <a:xfrm>
            <a:off x="5385340" y="2367672"/>
            <a:ext cx="1328379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FF0000"/>
              </a:buClr>
              <a:buSzPts val="2800"/>
            </a:pPr>
            <a:r>
              <a:rPr lang="cs" sz="1364" b="1" i="1" dirty="0">
                <a:solidFill>
                  <a:schemeClr val="accent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PŘÍMÉ</a:t>
            </a:r>
            <a:r>
              <a:rPr lang="cs" sz="1364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64" b="1" i="1" dirty="0">
                <a:solidFill>
                  <a:schemeClr val="accent2"/>
                </a:solidFill>
              </a:rPr>
              <a:t>EMISE</a:t>
            </a:r>
            <a:endParaRPr sz="877" b="1" dirty="0">
              <a:solidFill>
                <a:schemeClr val="accent2"/>
              </a:solidFill>
            </a:endParaRPr>
          </a:p>
        </p:txBody>
      </p:sp>
      <p:sp>
        <p:nvSpPr>
          <p:cNvPr id="1166" name="Google Shape;1166;p98"/>
          <p:cNvSpPr txBox="1"/>
          <p:nvPr/>
        </p:nvSpPr>
        <p:spPr>
          <a:xfrm>
            <a:off x="4421186" y="2521121"/>
            <a:ext cx="717900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1A9847"/>
              </a:buClr>
              <a:buSzPts val="2800"/>
            </a:pPr>
            <a:r>
              <a:rPr lang="cs" sz="1364" i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Scope 3</a:t>
            </a:r>
            <a:endParaRPr sz="877" dirty="0">
              <a:solidFill>
                <a:schemeClr val="accent1"/>
              </a:solidFill>
            </a:endParaRPr>
          </a:p>
        </p:txBody>
      </p:sp>
      <p:sp>
        <p:nvSpPr>
          <p:cNvPr id="1167" name="Google Shape;1167;p98"/>
          <p:cNvSpPr txBox="1"/>
          <p:nvPr/>
        </p:nvSpPr>
        <p:spPr>
          <a:xfrm>
            <a:off x="4088930" y="2770484"/>
            <a:ext cx="1444277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1A9847"/>
              </a:buClr>
              <a:buSzPts val="2800"/>
            </a:pPr>
            <a:r>
              <a:rPr lang="cs" sz="1364" b="1" i="1" dirty="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NEPŘÍMÉ</a:t>
            </a:r>
            <a:r>
              <a:rPr lang="cs" sz="1364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64" b="1" i="1" dirty="0">
                <a:solidFill>
                  <a:schemeClr val="accent1"/>
                </a:solidFill>
              </a:rPr>
              <a:t>EMISE</a:t>
            </a:r>
            <a:endParaRPr sz="877" b="1" dirty="0">
              <a:solidFill>
                <a:schemeClr val="accent1"/>
              </a:solidFill>
            </a:endParaRPr>
          </a:p>
        </p:txBody>
      </p:sp>
      <p:sp>
        <p:nvSpPr>
          <p:cNvPr id="1168" name="Google Shape;1168;p98"/>
          <p:cNvSpPr txBox="1"/>
          <p:nvPr/>
        </p:nvSpPr>
        <p:spPr>
          <a:xfrm>
            <a:off x="9232293" y="2403649"/>
            <a:ext cx="1178719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FFC4BA"/>
              </a:buClr>
              <a:buSzPts val="2800"/>
            </a:pPr>
            <a:r>
              <a:rPr lang="cs" sz="1364" i="1">
                <a:solidFill>
                  <a:srgbClr val="FFC4BA"/>
                </a:solidFill>
                <a:latin typeface="Barlow"/>
                <a:ea typeface="Barlow"/>
                <a:cs typeface="Barlow"/>
                <a:sym typeface="Barlow"/>
              </a:rPr>
              <a:t>Scope 3</a:t>
            </a:r>
            <a:endParaRPr sz="877"/>
          </a:p>
        </p:txBody>
      </p:sp>
      <p:sp>
        <p:nvSpPr>
          <p:cNvPr id="1169" name="Google Shape;1169;p98"/>
          <p:cNvSpPr txBox="1"/>
          <p:nvPr/>
        </p:nvSpPr>
        <p:spPr>
          <a:xfrm>
            <a:off x="9010674" y="2665117"/>
            <a:ext cx="1621999" cy="2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48" tIns="24748" rIns="24748" bIns="24748" anchor="ctr" anchorCtr="0">
            <a:spAutoFit/>
          </a:bodyPr>
          <a:lstStyle/>
          <a:p>
            <a:pPr algn="ctr">
              <a:buClr>
                <a:srgbClr val="FFC4BA"/>
              </a:buClr>
              <a:buSzPts val="2800"/>
            </a:pPr>
            <a:r>
              <a:rPr lang="cs" sz="1364" b="1" i="1">
                <a:solidFill>
                  <a:srgbClr val="FFC4B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NEPŘÍMÉ</a:t>
            </a:r>
            <a:r>
              <a:rPr lang="cs" sz="1364" b="1" i="1">
                <a:solidFill>
                  <a:srgbClr val="FFC4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364" b="1" i="1">
                <a:solidFill>
                  <a:srgbClr val="FFC4BA"/>
                </a:solidFill>
              </a:rPr>
              <a:t>EMISE</a:t>
            </a:r>
            <a:endParaRPr sz="877" b="1"/>
          </a:p>
        </p:txBody>
      </p:sp>
      <p:pic>
        <p:nvPicPr>
          <p:cNvPr id="1170" name="Google Shape;1170;p98" descr="Diagram, shap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81"/>
          <a:stretch/>
        </p:blipFill>
        <p:spPr>
          <a:xfrm>
            <a:off x="3854900" y="1289378"/>
            <a:ext cx="5712145" cy="6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A2CDDD8-C76B-BCA1-E914-00A6C7128715}"/>
              </a:ext>
            </a:extLst>
          </p:cNvPr>
          <p:cNvSpPr txBox="1"/>
          <p:nvPr/>
        </p:nvSpPr>
        <p:spPr>
          <a:xfrm>
            <a:off x="509330" y="73495"/>
            <a:ext cx="593878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Trendy v udržitelnosti firem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FairVen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970"/>
      </a:accent1>
      <a:accent2>
        <a:srgbClr val="DBA898"/>
      </a:accent2>
      <a:accent3>
        <a:srgbClr val="ABB8C3"/>
      </a:accent3>
      <a:accent4>
        <a:srgbClr val="E1B015"/>
      </a:accent4>
      <a:accent5>
        <a:srgbClr val="C3E6D0"/>
      </a:accent5>
      <a:accent6>
        <a:srgbClr val="CF2E2E"/>
      </a:accent6>
      <a:hlink>
        <a:srgbClr val="8ED1FC"/>
      </a:hlink>
      <a:folHlink>
        <a:srgbClr val="0693E3"/>
      </a:folHlink>
    </a:clrScheme>
    <a:fontScheme name="FairVen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F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970"/>
      </a:accent1>
      <a:accent2>
        <a:srgbClr val="DBA898"/>
      </a:accent2>
      <a:accent3>
        <a:srgbClr val="ABB8C3"/>
      </a:accent3>
      <a:accent4>
        <a:srgbClr val="E1B015"/>
      </a:accent4>
      <a:accent5>
        <a:srgbClr val="C3E6D0"/>
      </a:accent5>
      <a:accent6>
        <a:srgbClr val="CF2E2E"/>
      </a:accent6>
      <a:hlink>
        <a:srgbClr val="E1B015"/>
      </a:hlink>
      <a:folHlink>
        <a:srgbClr val="0693E3"/>
      </a:folHlink>
    </a:clrScheme>
    <a:fontScheme name="FairVen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4EF05D04C8254CB4578FB5E9804B5F" ma:contentTypeVersion="14" ma:contentTypeDescription="Vytvoří nový dokument" ma:contentTypeScope="" ma:versionID="7155dc317b2ada5cdd86ef97ce513610">
  <xsd:schema xmlns:xsd="http://www.w3.org/2001/XMLSchema" xmlns:xs="http://www.w3.org/2001/XMLSchema" xmlns:p="http://schemas.microsoft.com/office/2006/metadata/properties" xmlns:ns2="8571734c-db1d-408b-aa1f-1cc13527c438" xmlns:ns3="6de62438-8f9c-4499-8cf7-105842ccefa4" targetNamespace="http://schemas.microsoft.com/office/2006/metadata/properties" ma:root="true" ma:fieldsID="b38ec3139ddde117cfb76b2456cdd61c" ns2:_="" ns3:_="">
    <xsd:import namespace="8571734c-db1d-408b-aa1f-1cc13527c438"/>
    <xsd:import namespace="6de62438-8f9c-4499-8cf7-105842cce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datu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734c-db1d-408b-aa1f-1cc13527c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um" ma:index="20" nillable="true" ma:displayName="datum" ma:format="DateTime" ma:internalName="datum">
      <xsd:simpleType>
        <xsd:restriction base="dms:DateTim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62438-8f9c-4499-8cf7-105842cce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8571734c-db1d-408b-aa1f-1cc13527c438" xsi:nil="true"/>
  </documentManagement>
</p:properties>
</file>

<file path=customXml/itemProps1.xml><?xml version="1.0" encoding="utf-8"?>
<ds:datastoreItem xmlns:ds="http://schemas.openxmlformats.org/officeDocument/2006/customXml" ds:itemID="{F065F564-CB6D-4D58-92D8-47826AF97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1734c-db1d-408b-aa1f-1cc13527c438"/>
    <ds:schemaRef ds:uri="6de62438-8f9c-4499-8cf7-105842ccef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9A3CDA-829A-4427-96AD-604ECFC35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B7812-E7A1-4120-A61F-09142C9AB583}">
  <ds:schemaRefs>
    <ds:schemaRef ds:uri="6de62438-8f9c-4499-8cf7-105842ccefa4"/>
    <ds:schemaRef ds:uri="8571734c-db1d-408b-aa1f-1cc13527c4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1141</Words>
  <Application>Microsoft Office PowerPoint</Application>
  <PresentationFormat>Vlastní</PresentationFormat>
  <Paragraphs>272</Paragraphs>
  <Slides>23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-apple-system</vt:lpstr>
      <vt:lpstr>Arial</vt:lpstr>
      <vt:lpstr>Barlow</vt:lpstr>
      <vt:lpstr>Barlow ExtraBold</vt:lpstr>
      <vt:lpstr>Barlow SemiBold</vt:lpstr>
      <vt:lpstr>Calibri</vt:lpstr>
      <vt:lpstr>Helvetica Neue</vt:lpstr>
      <vt:lpstr>Title</vt:lpstr>
      <vt:lpstr>2_Custom Design</vt:lpstr>
      <vt:lpstr>ESG strategie firmy – význam a jak na ni</vt:lpstr>
      <vt:lpstr>O čem dnes budeme mluvit</vt:lpstr>
      <vt:lpstr>Globální změny fyzické (znečištění, změny klimatu a další) vedou ke změnám společenským a politickým</vt:lpstr>
      <vt:lpstr>Globální politické dohody jsou implementovány v EU v rámci balíčku Green Deal</vt:lpstr>
      <vt:lpstr>ESG se v klíčových otázkách odlišuje od konceptu společenské odpovědnosti firem</vt:lpstr>
      <vt:lpstr>Tlak na udržitelnost ve firmách přichází ze tří směrů</vt:lpstr>
      <vt:lpstr>O čem dnes budeme mluvit</vt:lpstr>
      <vt:lpstr>3+1 trend velkých společností v udržitelnosti </vt:lpstr>
      <vt:lpstr>Prezentace aplikace PowerPoint</vt:lpstr>
      <vt:lpstr>Analýza dopadů a rizik = výběr „materiálních témat“</vt:lpstr>
      <vt:lpstr>O čem dnes budeme mluvit</vt:lpstr>
      <vt:lpstr>Prezentace aplikace PowerPoint</vt:lpstr>
      <vt:lpstr>Kam se strategií udržitelnosti míříte?</vt:lpstr>
      <vt:lpstr>Udržitelnost jako byznys model – principy udržitelnosti tvoří základní stavební bloky firmy. </vt:lpstr>
      <vt:lpstr>Udržitelnost jako inovace - budování udržitelnějších produktů nebo business modelů při zachování těch stávajících</vt:lpstr>
      <vt:lpstr>Udržitelnost jako risk management – proaktivní  </vt:lpstr>
      <vt:lpstr>Udržitelnost jako risk management – reaktivní  </vt:lpstr>
      <vt:lpstr>Prezentace aplikace PowerPoint</vt:lpstr>
      <vt:lpstr>Prezentace aplikace PowerPoint</vt:lpstr>
      <vt:lpstr>Cíle mají být konkrétní, dosažitelné a závazné pro vedení firmy. Mohou mít různou formu. </vt:lpstr>
      <vt:lpstr>Zahrňte všechny úrovně plánování a dbejte na relevantnost pro byznysovou strategii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podnadpis</dc:title>
  <dc:creator>Michal Puhač</dc:creator>
  <cp:lastModifiedBy>Jan Baláč</cp:lastModifiedBy>
  <cp:revision>3</cp:revision>
  <dcterms:created xsi:type="dcterms:W3CDTF">2022-05-30T13:47:41Z</dcterms:created>
  <dcterms:modified xsi:type="dcterms:W3CDTF">2024-04-17T11:23:15Z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0x010100214EF05D04C8254CB4578FB5E9804B5F</vt:lpwstr>
  </property>
</Properties>
</file>